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7" r:id="rId2"/>
    <p:sldId id="280" r:id="rId3"/>
    <p:sldId id="279" r:id="rId4"/>
    <p:sldId id="278" r:id="rId5"/>
    <p:sldId id="275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2" pos="2857">
          <p15:clr>
            <a:srgbClr val="A4A3A4"/>
          </p15:clr>
        </p15:guide>
        <p15:guide id="3" pos="499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orient="horz" pos="123" userDrawn="1">
          <p15:clr>
            <a:srgbClr val="A4A3A4"/>
          </p15:clr>
        </p15:guide>
        <p15:guide id="8" orient="horz" pos="1187" userDrawn="1">
          <p15:clr>
            <a:srgbClr val="A4A3A4"/>
          </p15:clr>
        </p15:guide>
        <p15:guide id="9" orient="horz" pos="373" userDrawn="1">
          <p15:clr>
            <a:srgbClr val="A4A3A4"/>
          </p15:clr>
        </p15:guide>
        <p15:guide id="10" pos="5307" userDrawn="1">
          <p15:clr>
            <a:srgbClr val="A4A3A4"/>
          </p15:clr>
        </p15:guide>
        <p15:guide id="11" pos="431" userDrawn="1">
          <p15:clr>
            <a:srgbClr val="A4A3A4"/>
          </p15:clr>
        </p15:guide>
        <p15:guide id="12" pos="33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jQIZGB/wsQwdWcItStsrnB/2Ozi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Asensio" initials="SA" lastIdx="1" clrIdx="0">
    <p:extLst>
      <p:ext uri="{19B8F6BF-5375-455C-9EA6-DF929625EA0E}">
        <p15:presenceInfo xmlns:p15="http://schemas.microsoft.com/office/powerpoint/2012/main" userId="S-1-5-21-515967899-2111687655-682003330-136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AE9E"/>
    <a:srgbClr val="007BC0"/>
    <a:srgbClr val="0D7D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2" autoAdjust="0"/>
    <p:restoredTop sz="94068" autoAdjust="0"/>
  </p:normalViewPr>
  <p:slideViewPr>
    <p:cSldViewPr snapToGrid="0">
      <p:cViewPr varScale="1">
        <p:scale>
          <a:sx n="132" d="100"/>
          <a:sy n="132" d="100"/>
        </p:scale>
        <p:origin x="1122" y="126"/>
      </p:cViewPr>
      <p:guideLst>
        <p:guide pos="2857"/>
        <p:guide pos="499"/>
        <p:guide orient="horz"/>
        <p:guide orient="horz" pos="123"/>
        <p:guide orient="horz" pos="1187"/>
        <p:guide orient="horz" pos="373"/>
        <p:guide pos="5307"/>
        <p:guide pos="431"/>
        <p:guide pos="331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360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34" Type="http://schemas.openxmlformats.org/officeDocument/2006/relationships/viewProps" Target="viewProps.xml"/><Relationship Id="rId7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36" Type="http://schemas.openxmlformats.org/officeDocument/2006/relationships/tableStyles" Target="tableStyles.xml"/><Relationship Id="rId31" Type="http://customschemas.google.com/relationships/presentationmetadata" Target="metadata"/><Relationship Id="rId4" Type="http://schemas.openxmlformats.org/officeDocument/2006/relationships/slide" Target="slides/slide3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>
            <a:extLst>
              <a:ext uri="{FF2B5EF4-FFF2-40B4-BE49-F238E27FC236}">
                <a16:creationId xmlns:a16="http://schemas.microsoft.com/office/drawing/2014/main" id="{7B7E74B4-1C2A-4255-ADC0-E068DE3C8B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52A1E232-4996-4834-B66F-921F52F072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F372D-CC58-49C3-8BE1-CDC7F19FF1C4}" type="datetimeFigureOut">
              <a:rPr lang="ca-ES" smtClean="0"/>
              <a:t>5/2/2026</a:t>
            </a:fld>
            <a:endParaRPr lang="ca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F6B30FE7-4A83-4F45-A1A3-9DC3BCB84D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832C6511-13DE-4401-88E7-4AEE3805D9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43347-A0D9-4299-9DB6-EA99BD142A9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7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0962" y="338559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ca-ES" b="1" dirty="0"/>
              <a:t>OPCIÓ FONS BLAU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4177233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ca-ES" sz="4000" b="1" dirty="0">
                <a:solidFill>
                  <a:schemeClr val="tx1"/>
                </a:solidFill>
              </a:rPr>
              <a:t>OPCIÓ FONS BLANC</a:t>
            </a:r>
            <a:endParaRPr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799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8" name="Google Shape;23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6995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9683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grpSp>
        <p:nvGrpSpPr>
          <p:cNvPr id="14" name="Agrupa 13">
            <a:extLst>
              <a:ext uri="{FF2B5EF4-FFF2-40B4-BE49-F238E27FC236}">
                <a16:creationId xmlns:a16="http://schemas.microsoft.com/office/drawing/2014/main" id="{9B60FB4C-E110-4F41-80F5-A8994EED45D9}"/>
              </a:ext>
            </a:extLst>
          </p:cNvPr>
          <p:cNvGrpSpPr/>
          <p:nvPr/>
        </p:nvGrpSpPr>
        <p:grpSpPr>
          <a:xfrm>
            <a:off x="778510" y="0"/>
            <a:ext cx="7590338" cy="693348"/>
            <a:chOff x="746760" y="0"/>
            <a:chExt cx="7590338" cy="693348"/>
          </a:xfrm>
        </p:grpSpPr>
        <p:sp>
          <p:nvSpPr>
            <p:cNvPr id="16" name="Google Shape;13;p25">
              <a:extLst>
                <a:ext uri="{FF2B5EF4-FFF2-40B4-BE49-F238E27FC236}">
                  <a16:creationId xmlns:a16="http://schemas.microsoft.com/office/drawing/2014/main" id="{31BCC92C-51FD-4AD5-A5A4-9940E3190BA2}"/>
                </a:ext>
              </a:extLst>
            </p:cNvPr>
            <p:cNvSpPr/>
            <p:nvPr/>
          </p:nvSpPr>
          <p:spPr>
            <a:xfrm>
              <a:off x="746760" y="0"/>
              <a:ext cx="7589520" cy="135042"/>
            </a:xfrm>
            <a:prstGeom prst="rect">
              <a:avLst/>
            </a:prstGeom>
            <a:solidFill>
              <a:srgbClr val="0D7D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8" name="11 Conector recto">
              <a:extLst>
                <a:ext uri="{FF2B5EF4-FFF2-40B4-BE49-F238E27FC236}">
                  <a16:creationId xmlns:a16="http://schemas.microsoft.com/office/drawing/2014/main" id="{21F698DB-2781-48DD-8715-D89DC0B4F0F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2678" y="693348"/>
              <a:ext cx="7584420" cy="0"/>
            </a:xfrm>
            <a:prstGeom prst="line">
              <a:avLst/>
            </a:prstGeom>
            <a:ln>
              <a:solidFill>
                <a:srgbClr val="007A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userDrawn="1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sldNum" idx="12"/>
          </p:nvPr>
        </p:nvSpPr>
        <p:spPr>
          <a:xfrm>
            <a:off x="8472458" y="408268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9" name="Google Shape;13;p25">
            <a:extLst>
              <a:ext uri="{FF2B5EF4-FFF2-40B4-BE49-F238E27FC236}">
                <a16:creationId xmlns:a16="http://schemas.microsoft.com/office/drawing/2014/main" id="{889C83AD-3AB8-472D-B796-0AC803CBEB55}"/>
              </a:ext>
            </a:extLst>
          </p:cNvPr>
          <p:cNvSpPr/>
          <p:nvPr userDrawn="1"/>
        </p:nvSpPr>
        <p:spPr>
          <a:xfrm>
            <a:off x="1079500" y="0"/>
            <a:ext cx="8064500" cy="135042"/>
          </a:xfrm>
          <a:prstGeom prst="rect">
            <a:avLst/>
          </a:prstGeom>
          <a:solidFill>
            <a:srgbClr val="0D7DC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" name="11 Conector recto">
            <a:extLst>
              <a:ext uri="{FF2B5EF4-FFF2-40B4-BE49-F238E27FC236}">
                <a16:creationId xmlns:a16="http://schemas.microsoft.com/office/drawing/2014/main" id="{E62D1B04-BB2E-4592-A20A-3E6E92F676C4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1084919" y="693348"/>
            <a:ext cx="8059081" cy="1"/>
          </a:xfrm>
          <a:prstGeom prst="line">
            <a:avLst/>
          </a:prstGeom>
          <a:ln>
            <a:solidFill>
              <a:srgbClr val="007A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sldNum" idx="12"/>
          </p:nvPr>
        </p:nvSpPr>
        <p:spPr>
          <a:xfrm>
            <a:off x="8472458" y="40917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grpSp>
        <p:nvGrpSpPr>
          <p:cNvPr id="3" name="Agrupa 2">
            <a:extLst>
              <a:ext uri="{FF2B5EF4-FFF2-40B4-BE49-F238E27FC236}">
                <a16:creationId xmlns:a16="http://schemas.microsoft.com/office/drawing/2014/main" id="{60572E57-54CE-4B89-89DC-1BA243496252}"/>
              </a:ext>
            </a:extLst>
          </p:cNvPr>
          <p:cNvGrpSpPr/>
          <p:nvPr userDrawn="1"/>
        </p:nvGrpSpPr>
        <p:grpSpPr>
          <a:xfrm>
            <a:off x="778510" y="0"/>
            <a:ext cx="8365490" cy="693348"/>
            <a:chOff x="746760" y="0"/>
            <a:chExt cx="7590338" cy="693348"/>
          </a:xfrm>
        </p:grpSpPr>
        <p:sp>
          <p:nvSpPr>
            <p:cNvPr id="4" name="Google Shape;13;p25">
              <a:extLst>
                <a:ext uri="{FF2B5EF4-FFF2-40B4-BE49-F238E27FC236}">
                  <a16:creationId xmlns:a16="http://schemas.microsoft.com/office/drawing/2014/main" id="{F62A59C1-CC22-4CE2-9E99-CADDC71F7DD7}"/>
                </a:ext>
              </a:extLst>
            </p:cNvPr>
            <p:cNvSpPr/>
            <p:nvPr/>
          </p:nvSpPr>
          <p:spPr>
            <a:xfrm>
              <a:off x="746760" y="0"/>
              <a:ext cx="7589520" cy="135042"/>
            </a:xfrm>
            <a:prstGeom prst="rect">
              <a:avLst/>
            </a:prstGeom>
            <a:solidFill>
              <a:srgbClr val="0D7D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cxnSp>
          <p:nvCxnSpPr>
            <p:cNvPr id="5" name="11 Conector recto">
              <a:extLst>
                <a:ext uri="{FF2B5EF4-FFF2-40B4-BE49-F238E27FC236}">
                  <a16:creationId xmlns:a16="http://schemas.microsoft.com/office/drawing/2014/main" id="{7961389B-240D-49F6-A646-36A707261B9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52678" y="693348"/>
              <a:ext cx="7584420" cy="0"/>
            </a:xfrm>
            <a:prstGeom prst="line">
              <a:avLst/>
            </a:prstGeom>
            <a:ln>
              <a:solidFill>
                <a:srgbClr val="007A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Google Shape;8;p25">
            <a:extLst>
              <a:ext uri="{FF2B5EF4-FFF2-40B4-BE49-F238E27FC236}">
                <a16:creationId xmlns:a16="http://schemas.microsoft.com/office/drawing/2014/main" id="{A678B5FA-E565-4E14-8C42-30589174E3D7}"/>
              </a:ext>
            </a:extLst>
          </p:cNvPr>
          <p:cNvSpPr/>
          <p:nvPr userDrawn="1"/>
        </p:nvSpPr>
        <p:spPr>
          <a:xfrm>
            <a:off x="0" y="4785725"/>
            <a:ext cx="9144000" cy="357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ràfic 1">
            <a:extLst>
              <a:ext uri="{FF2B5EF4-FFF2-40B4-BE49-F238E27FC236}">
                <a16:creationId xmlns:a16="http://schemas.microsoft.com/office/drawing/2014/main" id="{A07642DB-D45C-4D60-F3C5-7084B3E21F4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7107" y="174558"/>
            <a:ext cx="2865069" cy="521784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"/>
          <p:cNvSpPr/>
          <p:nvPr/>
        </p:nvSpPr>
        <p:spPr>
          <a:xfrm>
            <a:off x="0" y="0"/>
            <a:ext cx="9144000" cy="47857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dirty="0"/>
              <a:t>    </a:t>
            </a:r>
            <a:endParaRPr dirty="0"/>
          </a:p>
        </p:txBody>
      </p:sp>
      <p:sp>
        <p:nvSpPr>
          <p:cNvPr id="70" name="Google Shape;70;p1"/>
          <p:cNvSpPr txBox="1"/>
          <p:nvPr/>
        </p:nvSpPr>
        <p:spPr>
          <a:xfrm>
            <a:off x="1171545" y="1672401"/>
            <a:ext cx="3746576" cy="132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7297"/>
              <a:buFont typeface="Arial"/>
              <a:buNone/>
            </a:pPr>
            <a:r>
              <a:rPr lang="ca-ES" sz="4000" b="1" dirty="0">
                <a:solidFill>
                  <a:schemeClr val="lt1"/>
                </a:solidFill>
              </a:rPr>
              <a:t>Títol de la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7297"/>
              <a:buFont typeface="Arial"/>
              <a:buNone/>
            </a:pPr>
            <a:r>
              <a:rPr lang="ca-ES" sz="4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presentació</a:t>
            </a:r>
          </a:p>
        </p:txBody>
      </p:sp>
      <p:sp>
        <p:nvSpPr>
          <p:cNvPr id="72" name="Google Shape;72;p1"/>
          <p:cNvSpPr txBox="1"/>
          <p:nvPr/>
        </p:nvSpPr>
        <p:spPr>
          <a:xfrm>
            <a:off x="1187617" y="3292494"/>
            <a:ext cx="3045933" cy="424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ca-E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/ </a:t>
            </a:r>
            <a:r>
              <a:rPr lang="ca-ES" sz="1800" dirty="0">
                <a:solidFill>
                  <a:schemeClr val="lt1"/>
                </a:solidFill>
              </a:rPr>
              <a:t>Autor / </a:t>
            </a:r>
            <a:r>
              <a:rPr lang="ca-ES" sz="180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Unitat</a:t>
            </a:r>
          </a:p>
        </p:txBody>
      </p:sp>
      <p:sp>
        <p:nvSpPr>
          <p:cNvPr id="10" name="Google Shape;8;p25">
            <a:extLst>
              <a:ext uri="{FF2B5EF4-FFF2-40B4-BE49-F238E27FC236}">
                <a16:creationId xmlns:a16="http://schemas.microsoft.com/office/drawing/2014/main" id="{0F057A1C-A80A-4D0A-8254-64DDB0B4EFA5}"/>
              </a:ext>
            </a:extLst>
          </p:cNvPr>
          <p:cNvSpPr/>
          <p:nvPr/>
        </p:nvSpPr>
        <p:spPr>
          <a:xfrm>
            <a:off x="0" y="4785725"/>
            <a:ext cx="9144000" cy="357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Imatge 11">
            <a:extLst>
              <a:ext uri="{FF2B5EF4-FFF2-40B4-BE49-F238E27FC236}">
                <a16:creationId xmlns:a16="http://schemas.microsoft.com/office/drawing/2014/main" id="{59610298-05D5-4436-8806-B9894C44CB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05" r="41275"/>
          <a:stretch/>
        </p:blipFill>
        <p:spPr>
          <a:xfrm rot="5400000">
            <a:off x="4807244" y="448969"/>
            <a:ext cx="4785723" cy="3887787"/>
          </a:xfrm>
          <a:prstGeom prst="rect">
            <a:avLst/>
          </a:prstGeom>
        </p:spPr>
      </p:pic>
      <p:sp>
        <p:nvSpPr>
          <p:cNvPr id="13" name="QuadreDeText 12">
            <a:extLst>
              <a:ext uri="{FF2B5EF4-FFF2-40B4-BE49-F238E27FC236}">
                <a16:creationId xmlns:a16="http://schemas.microsoft.com/office/drawing/2014/main" id="{8FF6F393-4F3A-493D-970D-223EA8FE3305}"/>
              </a:ext>
            </a:extLst>
          </p:cNvPr>
          <p:cNvSpPr txBox="1"/>
          <p:nvPr/>
        </p:nvSpPr>
        <p:spPr>
          <a:xfrm>
            <a:off x="6732207" y="2297826"/>
            <a:ext cx="1646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>
                <a:solidFill>
                  <a:schemeClr val="bg1"/>
                </a:solidFill>
              </a:rPr>
              <a:t>Espai fotografia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BF13E01-13B2-4E2C-B047-214420CD71BA}"/>
              </a:ext>
            </a:extLst>
          </p:cNvPr>
          <p:cNvSpPr/>
          <p:nvPr/>
        </p:nvSpPr>
        <p:spPr>
          <a:xfrm>
            <a:off x="3953281" y="562195"/>
            <a:ext cx="964840" cy="533180"/>
          </a:xfrm>
          <a:prstGeom prst="rect">
            <a:avLst/>
          </a:prstGeom>
          <a:noFill/>
          <a:ln w="127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4" name="QuadreDeText 13">
            <a:extLst>
              <a:ext uri="{FF2B5EF4-FFF2-40B4-BE49-F238E27FC236}">
                <a16:creationId xmlns:a16="http://schemas.microsoft.com/office/drawing/2014/main" id="{CFA6EC46-EDE2-4632-87F0-F56B89B84E65}"/>
              </a:ext>
            </a:extLst>
          </p:cNvPr>
          <p:cNvSpPr txBox="1"/>
          <p:nvPr/>
        </p:nvSpPr>
        <p:spPr>
          <a:xfrm>
            <a:off x="3953280" y="600691"/>
            <a:ext cx="9648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900" dirty="0">
                <a:solidFill>
                  <a:schemeClr val="bg1"/>
                </a:solidFill>
              </a:rPr>
              <a:t>Símbol</a:t>
            </a:r>
          </a:p>
          <a:p>
            <a:pPr algn="ctr"/>
            <a:r>
              <a:rPr lang="ca-ES" sz="900" dirty="0">
                <a:solidFill>
                  <a:schemeClr val="bg1"/>
                </a:solidFill>
              </a:rPr>
              <a:t>Unitat Estructural</a:t>
            </a:r>
          </a:p>
        </p:txBody>
      </p:sp>
      <p:pic>
        <p:nvPicPr>
          <p:cNvPr id="4" name="Gràfic 3">
            <a:extLst>
              <a:ext uri="{FF2B5EF4-FFF2-40B4-BE49-F238E27FC236}">
                <a16:creationId xmlns:a16="http://schemas.microsoft.com/office/drawing/2014/main" id="{D3BED1F8-4DB3-44FA-980D-5EEF970E84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5353" y="562195"/>
            <a:ext cx="2979837" cy="54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484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"/>
          <p:cNvSpPr txBox="1"/>
          <p:nvPr/>
        </p:nvSpPr>
        <p:spPr>
          <a:xfrm>
            <a:off x="1171545" y="1791061"/>
            <a:ext cx="3746576" cy="1321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7297"/>
              <a:buFont typeface="Arial"/>
              <a:buNone/>
            </a:pPr>
            <a:r>
              <a:rPr lang="ca-ES" sz="4000" b="1" dirty="0">
                <a:solidFill>
                  <a:schemeClr val="tx2">
                    <a:lumMod val="50000"/>
                  </a:schemeClr>
                </a:solidFill>
              </a:rPr>
              <a:t>Títol de la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7297"/>
              <a:buFont typeface="Arial"/>
              <a:buNone/>
            </a:pPr>
            <a:r>
              <a:rPr lang="ca-ES" sz="4000" b="1" i="0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presentació</a:t>
            </a:r>
          </a:p>
        </p:txBody>
      </p:sp>
      <p:sp>
        <p:nvSpPr>
          <p:cNvPr id="72" name="Google Shape;72;p1"/>
          <p:cNvSpPr txBox="1"/>
          <p:nvPr/>
        </p:nvSpPr>
        <p:spPr>
          <a:xfrm>
            <a:off x="1187617" y="3411154"/>
            <a:ext cx="3045933" cy="424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ca-ES" sz="1800" dirty="0">
                <a:solidFill>
                  <a:schemeClr val="tx2">
                    <a:lumMod val="50000"/>
                  </a:schemeClr>
                </a:solidFill>
              </a:rPr>
              <a:t>Data / Autoria / </a:t>
            </a:r>
            <a:r>
              <a:rPr lang="ca-ES" sz="1800" i="0" u="none" strike="noStrike" cap="none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Unitat</a:t>
            </a:r>
          </a:p>
        </p:txBody>
      </p:sp>
      <p:sp>
        <p:nvSpPr>
          <p:cNvPr id="11" name="Google Shape;8;p25">
            <a:extLst>
              <a:ext uri="{FF2B5EF4-FFF2-40B4-BE49-F238E27FC236}">
                <a16:creationId xmlns:a16="http://schemas.microsoft.com/office/drawing/2014/main" id="{FDCFB8BD-2B80-40C5-BF7A-EF23C28328C8}"/>
              </a:ext>
            </a:extLst>
          </p:cNvPr>
          <p:cNvSpPr/>
          <p:nvPr/>
        </p:nvSpPr>
        <p:spPr>
          <a:xfrm>
            <a:off x="0" y="4785725"/>
            <a:ext cx="9144000" cy="357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Imatge 11">
            <a:extLst>
              <a:ext uri="{FF2B5EF4-FFF2-40B4-BE49-F238E27FC236}">
                <a16:creationId xmlns:a16="http://schemas.microsoft.com/office/drawing/2014/main" id="{D51F80B6-F53D-4ECE-8B0C-5CCC9878DA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05" r="41275"/>
          <a:stretch/>
        </p:blipFill>
        <p:spPr>
          <a:xfrm rot="5400000">
            <a:off x="4807085" y="448970"/>
            <a:ext cx="4785723" cy="3887787"/>
          </a:xfrm>
          <a:prstGeom prst="rect">
            <a:avLst/>
          </a:prstGeom>
        </p:spPr>
      </p:pic>
      <p:sp>
        <p:nvSpPr>
          <p:cNvPr id="13" name="QuadreDeText 12">
            <a:extLst>
              <a:ext uri="{FF2B5EF4-FFF2-40B4-BE49-F238E27FC236}">
                <a16:creationId xmlns:a16="http://schemas.microsoft.com/office/drawing/2014/main" id="{780F05D1-BEB4-4B0E-8704-BE683B0175A5}"/>
              </a:ext>
            </a:extLst>
          </p:cNvPr>
          <p:cNvSpPr txBox="1"/>
          <p:nvPr/>
        </p:nvSpPr>
        <p:spPr>
          <a:xfrm>
            <a:off x="6777927" y="2297826"/>
            <a:ext cx="14529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>
                <a:solidFill>
                  <a:schemeClr val="bg1"/>
                </a:solidFill>
              </a:rPr>
              <a:t>Espai fotografia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EF3793-DF59-409F-B05C-F39E25945654}"/>
              </a:ext>
            </a:extLst>
          </p:cNvPr>
          <p:cNvSpPr/>
          <p:nvPr/>
        </p:nvSpPr>
        <p:spPr>
          <a:xfrm>
            <a:off x="3893788" y="556972"/>
            <a:ext cx="1024332" cy="538403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5" name="QuadreDeText 14">
            <a:extLst>
              <a:ext uri="{FF2B5EF4-FFF2-40B4-BE49-F238E27FC236}">
                <a16:creationId xmlns:a16="http://schemas.microsoft.com/office/drawing/2014/main" id="{4F243097-1AD1-40D2-9022-56A2AC24F044}"/>
              </a:ext>
            </a:extLst>
          </p:cNvPr>
          <p:cNvSpPr txBox="1"/>
          <p:nvPr/>
        </p:nvSpPr>
        <p:spPr>
          <a:xfrm>
            <a:off x="3887947" y="555625"/>
            <a:ext cx="9562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Símbol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Unitat Estructural</a:t>
            </a:r>
          </a:p>
        </p:txBody>
      </p:sp>
      <p:pic>
        <p:nvPicPr>
          <p:cNvPr id="16" name="Gràfic 15">
            <a:extLst>
              <a:ext uri="{FF2B5EF4-FFF2-40B4-BE49-F238E27FC236}">
                <a16:creationId xmlns:a16="http://schemas.microsoft.com/office/drawing/2014/main" id="{809ABF5E-4B74-43F3-95EA-B616D097A8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4478" y="561677"/>
            <a:ext cx="2865069" cy="521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17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0;p22">
            <a:extLst>
              <a:ext uri="{FF2B5EF4-FFF2-40B4-BE49-F238E27FC236}">
                <a16:creationId xmlns:a16="http://schemas.microsoft.com/office/drawing/2014/main" id="{DDBAB40A-5018-4901-AB3C-DBA5B6885400}"/>
              </a:ext>
            </a:extLst>
          </p:cNvPr>
          <p:cNvSpPr txBox="1">
            <a:spLocks/>
          </p:cNvSpPr>
          <p:nvPr/>
        </p:nvSpPr>
        <p:spPr>
          <a:xfrm>
            <a:off x="694604" y="1497946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2800"/>
            </a:pPr>
            <a:r>
              <a:rPr lang="es-ES" sz="2400" b="1" dirty="0" err="1">
                <a:solidFill>
                  <a:srgbClr val="007BC0"/>
                </a:solidFill>
              </a:rPr>
              <a:t>Sumari</a:t>
            </a:r>
            <a:endParaRPr lang="es-ES" sz="2400" b="1" dirty="0">
              <a:solidFill>
                <a:srgbClr val="007BC0"/>
              </a:solidFill>
            </a:endParaRPr>
          </a:p>
        </p:txBody>
      </p:sp>
      <p:sp>
        <p:nvSpPr>
          <p:cNvPr id="3" name="Google Shape;241;p22">
            <a:extLst>
              <a:ext uri="{FF2B5EF4-FFF2-40B4-BE49-F238E27FC236}">
                <a16:creationId xmlns:a16="http://schemas.microsoft.com/office/drawing/2014/main" id="{979932AD-185C-42E9-91F7-2C361ACD8AA8}"/>
              </a:ext>
            </a:extLst>
          </p:cNvPr>
          <p:cNvSpPr txBox="1">
            <a:spLocks/>
          </p:cNvSpPr>
          <p:nvPr/>
        </p:nvSpPr>
        <p:spPr>
          <a:xfrm>
            <a:off x="704129" y="2295274"/>
            <a:ext cx="7360371" cy="2006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800"/>
            </a:pPr>
            <a:r>
              <a:rPr lang="nl-NL"/>
              <a:t>Punt 1</a:t>
            </a:r>
          </a:p>
          <a:p>
            <a:pPr>
              <a:spcBef>
                <a:spcPts val="1200"/>
              </a:spcBef>
              <a:buSzPts val="1800"/>
            </a:pPr>
            <a:r>
              <a:rPr lang="nl-NL"/>
              <a:t>Punt 2</a:t>
            </a:r>
          </a:p>
          <a:p>
            <a:pPr>
              <a:spcBef>
                <a:spcPts val="1200"/>
              </a:spcBef>
              <a:buSzPts val="1800"/>
            </a:pPr>
            <a:r>
              <a:rPr lang="nl-NL"/>
              <a:t>Punt 3</a:t>
            </a:r>
          </a:p>
          <a:p>
            <a:pPr>
              <a:spcBef>
                <a:spcPts val="1200"/>
              </a:spcBef>
              <a:spcAft>
                <a:spcPts val="1200"/>
              </a:spcAft>
              <a:buSzPts val="1800"/>
            </a:pPr>
            <a:r>
              <a:rPr lang="nl-NL"/>
              <a:t>Punt 4</a:t>
            </a:r>
            <a:endParaRPr lang="nl-NL" dirty="0"/>
          </a:p>
        </p:txBody>
      </p:sp>
      <p:cxnSp>
        <p:nvCxnSpPr>
          <p:cNvPr id="4" name="Google Shape;242;p22">
            <a:extLst>
              <a:ext uri="{FF2B5EF4-FFF2-40B4-BE49-F238E27FC236}">
                <a16:creationId xmlns:a16="http://schemas.microsoft.com/office/drawing/2014/main" id="{49ED7BD1-3886-416A-A97A-1AC41944B31D}"/>
              </a:ext>
            </a:extLst>
          </p:cNvPr>
          <p:cNvCxnSpPr>
            <a:cxnSpLocks/>
          </p:cNvCxnSpPr>
          <p:nvPr/>
        </p:nvCxnSpPr>
        <p:spPr>
          <a:xfrm>
            <a:off x="776888" y="2673408"/>
            <a:ext cx="7287612" cy="0"/>
          </a:xfrm>
          <a:prstGeom prst="straightConnector1">
            <a:avLst/>
          </a:prstGeom>
          <a:noFill/>
          <a:ln w="9525" cap="flat" cmpd="sng">
            <a:solidFill>
              <a:srgbClr val="007BC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" name="Google Shape;243;p22">
            <a:extLst>
              <a:ext uri="{FF2B5EF4-FFF2-40B4-BE49-F238E27FC236}">
                <a16:creationId xmlns:a16="http://schemas.microsoft.com/office/drawing/2014/main" id="{FBB988CA-77F8-49CB-9655-0258D42023EA}"/>
              </a:ext>
            </a:extLst>
          </p:cNvPr>
          <p:cNvCxnSpPr>
            <a:cxnSpLocks/>
          </p:cNvCxnSpPr>
          <p:nvPr/>
        </p:nvCxnSpPr>
        <p:spPr>
          <a:xfrm>
            <a:off x="787738" y="3054346"/>
            <a:ext cx="7276762" cy="0"/>
          </a:xfrm>
          <a:prstGeom prst="straightConnector1">
            <a:avLst/>
          </a:prstGeom>
          <a:noFill/>
          <a:ln w="9525" cap="flat" cmpd="sng">
            <a:solidFill>
              <a:srgbClr val="007BC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Google Shape;244;p22">
            <a:extLst>
              <a:ext uri="{FF2B5EF4-FFF2-40B4-BE49-F238E27FC236}">
                <a16:creationId xmlns:a16="http://schemas.microsoft.com/office/drawing/2014/main" id="{5736EC75-E1E8-4020-A25B-08C295F290C9}"/>
              </a:ext>
            </a:extLst>
          </p:cNvPr>
          <p:cNvCxnSpPr>
            <a:cxnSpLocks/>
          </p:cNvCxnSpPr>
          <p:nvPr/>
        </p:nvCxnSpPr>
        <p:spPr>
          <a:xfrm>
            <a:off x="787738" y="3409990"/>
            <a:ext cx="7276762" cy="0"/>
          </a:xfrm>
          <a:prstGeom prst="straightConnector1">
            <a:avLst/>
          </a:prstGeom>
          <a:noFill/>
          <a:ln w="9525" cap="flat" cmpd="sng">
            <a:solidFill>
              <a:srgbClr val="007BC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Google Shape;244;p22">
            <a:extLst>
              <a:ext uri="{FF2B5EF4-FFF2-40B4-BE49-F238E27FC236}">
                <a16:creationId xmlns:a16="http://schemas.microsoft.com/office/drawing/2014/main" id="{FFD27179-73F8-4A2B-B5E7-F543463919E9}"/>
              </a:ext>
            </a:extLst>
          </p:cNvPr>
          <p:cNvCxnSpPr>
            <a:cxnSpLocks/>
          </p:cNvCxnSpPr>
          <p:nvPr/>
        </p:nvCxnSpPr>
        <p:spPr>
          <a:xfrm>
            <a:off x="787738" y="3798225"/>
            <a:ext cx="7276762" cy="0"/>
          </a:xfrm>
          <a:prstGeom prst="straightConnector1">
            <a:avLst/>
          </a:prstGeom>
          <a:noFill/>
          <a:ln w="9525" cap="flat" cmpd="sng">
            <a:solidFill>
              <a:srgbClr val="007BC0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Agrupa 11">
            <a:extLst>
              <a:ext uri="{FF2B5EF4-FFF2-40B4-BE49-F238E27FC236}">
                <a16:creationId xmlns:a16="http://schemas.microsoft.com/office/drawing/2014/main" id="{BE02DF63-E573-4C46-A2B8-C6C4D9D35352}"/>
              </a:ext>
            </a:extLst>
          </p:cNvPr>
          <p:cNvGrpSpPr/>
          <p:nvPr/>
        </p:nvGrpSpPr>
        <p:grpSpPr>
          <a:xfrm>
            <a:off x="3485939" y="213814"/>
            <a:ext cx="992592" cy="401329"/>
            <a:chOff x="2746028" y="215472"/>
            <a:chExt cx="854389" cy="3454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A209513-B108-4AEA-A2AA-E9BDC01AF4D4}"/>
                </a:ext>
              </a:extLst>
            </p:cNvPr>
            <p:cNvSpPr/>
            <p:nvPr/>
          </p:nvSpPr>
          <p:spPr>
            <a:xfrm>
              <a:off x="2829985" y="215472"/>
              <a:ext cx="686475" cy="3427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11" name="QuadreDeText 10">
              <a:extLst>
                <a:ext uri="{FF2B5EF4-FFF2-40B4-BE49-F238E27FC236}">
                  <a16:creationId xmlns:a16="http://schemas.microsoft.com/office/drawing/2014/main" id="{A0501EDF-3C55-4F34-859D-335BC984969E}"/>
                </a:ext>
              </a:extLst>
            </p:cNvPr>
            <p:cNvSpPr txBox="1"/>
            <p:nvPr/>
          </p:nvSpPr>
          <p:spPr>
            <a:xfrm>
              <a:off x="2746028" y="253146"/>
              <a:ext cx="8543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700" dirty="0"/>
                <a:t>Símbol Unitat</a:t>
              </a:r>
            </a:p>
            <a:p>
              <a:pPr algn="ctr"/>
              <a:r>
                <a:rPr lang="ca-ES" sz="700" dirty="0"/>
                <a:t>Estructural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3539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442F02-7E85-467B-9330-C637DF4FFFCC}"/>
              </a:ext>
            </a:extLst>
          </p:cNvPr>
          <p:cNvSpPr/>
          <p:nvPr/>
        </p:nvSpPr>
        <p:spPr>
          <a:xfrm>
            <a:off x="688401" y="1544293"/>
            <a:ext cx="74461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z="2400" b="1" dirty="0">
                <a:solidFill>
                  <a:srgbClr val="007BC0"/>
                </a:solidFill>
                <a:latin typeface="Arial" charset="0"/>
              </a:rPr>
              <a:t>Punt 1</a:t>
            </a:r>
          </a:p>
        </p:txBody>
      </p:sp>
      <p:sp>
        <p:nvSpPr>
          <p:cNvPr id="3" name="QuadreDeText 2">
            <a:extLst>
              <a:ext uri="{FF2B5EF4-FFF2-40B4-BE49-F238E27FC236}">
                <a16:creationId xmlns:a16="http://schemas.microsoft.com/office/drawing/2014/main" id="{FF287356-E8FF-41FD-AC4E-3FFA15C50432}"/>
              </a:ext>
            </a:extLst>
          </p:cNvPr>
          <p:cNvSpPr txBox="1"/>
          <p:nvPr/>
        </p:nvSpPr>
        <p:spPr>
          <a:xfrm>
            <a:off x="687463" y="2519835"/>
            <a:ext cx="76327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r>
              <a:rPr lang="ca-ES" dirty="0"/>
              <a:t>, </a:t>
            </a:r>
            <a:r>
              <a:rPr lang="ca-ES" dirty="0" err="1"/>
              <a:t>consectetur</a:t>
            </a:r>
            <a:r>
              <a:rPr lang="ca-ES" dirty="0"/>
              <a:t> </a:t>
            </a:r>
            <a:r>
              <a:rPr lang="ca-ES" dirty="0" err="1"/>
              <a:t>adipiscing</a:t>
            </a:r>
            <a:r>
              <a:rPr lang="ca-ES" dirty="0"/>
              <a:t> elit, </a:t>
            </a:r>
            <a:r>
              <a:rPr lang="ca-ES" dirty="0" err="1"/>
              <a:t>sed</a:t>
            </a:r>
            <a:r>
              <a:rPr lang="ca-ES" dirty="0"/>
              <a:t> do </a:t>
            </a:r>
            <a:r>
              <a:rPr lang="ca-ES" dirty="0" err="1"/>
              <a:t>eiusmod</a:t>
            </a:r>
            <a:r>
              <a:rPr lang="ca-ES" dirty="0"/>
              <a:t> </a:t>
            </a:r>
            <a:r>
              <a:rPr lang="ca-ES" dirty="0" err="1"/>
              <a:t>tempor</a:t>
            </a:r>
            <a:r>
              <a:rPr lang="ca-ES" dirty="0"/>
              <a:t> </a:t>
            </a:r>
            <a:r>
              <a:rPr lang="ca-ES" dirty="0" err="1"/>
              <a:t>incididunt</a:t>
            </a:r>
            <a:r>
              <a:rPr lang="ca-ES" dirty="0"/>
              <a:t> ut </a:t>
            </a:r>
            <a:r>
              <a:rPr lang="ca-ES" dirty="0" err="1"/>
              <a:t>labore</a:t>
            </a:r>
            <a:r>
              <a:rPr lang="ca-ES" dirty="0"/>
              <a:t> et </a:t>
            </a:r>
            <a:r>
              <a:rPr lang="ca-ES" dirty="0" err="1"/>
              <a:t>dolore</a:t>
            </a:r>
            <a:r>
              <a:rPr lang="ca-ES" dirty="0"/>
              <a:t> magna </a:t>
            </a:r>
            <a:r>
              <a:rPr lang="ca-ES" dirty="0" err="1"/>
              <a:t>aliqua</a:t>
            </a:r>
            <a:r>
              <a:rPr lang="ca-ES" dirty="0"/>
              <a:t>. Ut </a:t>
            </a:r>
            <a:r>
              <a:rPr lang="ca-ES" dirty="0" err="1"/>
              <a:t>enim</a:t>
            </a:r>
            <a:r>
              <a:rPr lang="ca-ES" dirty="0"/>
              <a:t> ad </a:t>
            </a:r>
            <a:r>
              <a:rPr lang="ca-ES" dirty="0" err="1"/>
              <a:t>minim</a:t>
            </a:r>
            <a:r>
              <a:rPr lang="ca-ES" dirty="0"/>
              <a:t> </a:t>
            </a:r>
            <a:r>
              <a:rPr lang="ca-ES" dirty="0" err="1"/>
              <a:t>veniam</a:t>
            </a:r>
            <a:r>
              <a:rPr lang="ca-ES" dirty="0"/>
              <a:t>, </a:t>
            </a:r>
            <a:r>
              <a:rPr lang="ca-ES" dirty="0" err="1"/>
              <a:t>quis</a:t>
            </a:r>
            <a:r>
              <a:rPr lang="ca-ES" dirty="0"/>
              <a:t> </a:t>
            </a:r>
            <a:r>
              <a:rPr lang="ca-ES" dirty="0" err="1"/>
              <a:t>nostrud</a:t>
            </a:r>
            <a:r>
              <a:rPr lang="ca-ES" dirty="0"/>
              <a:t> </a:t>
            </a:r>
            <a:r>
              <a:rPr lang="ca-ES" dirty="0" err="1"/>
              <a:t>exercitation</a:t>
            </a:r>
            <a:r>
              <a:rPr lang="ca-ES" dirty="0"/>
              <a:t> </a:t>
            </a:r>
            <a:r>
              <a:rPr lang="ca-ES" dirty="0" err="1"/>
              <a:t>ullamco</a:t>
            </a:r>
            <a:r>
              <a:rPr lang="ca-ES" dirty="0"/>
              <a:t> laboris </a:t>
            </a:r>
            <a:r>
              <a:rPr lang="ca-ES" dirty="0" err="1"/>
              <a:t>nisi</a:t>
            </a:r>
            <a:r>
              <a:rPr lang="ca-ES" dirty="0"/>
              <a:t> ut </a:t>
            </a:r>
            <a:r>
              <a:rPr lang="ca-ES" dirty="0" err="1"/>
              <a:t>aliquip</a:t>
            </a:r>
            <a:r>
              <a:rPr lang="ca-ES" dirty="0"/>
              <a:t> ex </a:t>
            </a:r>
            <a:r>
              <a:rPr lang="ca-ES" dirty="0" err="1"/>
              <a:t>ea</a:t>
            </a:r>
            <a:r>
              <a:rPr lang="ca-ES" dirty="0"/>
              <a:t> </a:t>
            </a:r>
            <a:r>
              <a:rPr lang="ca-ES" dirty="0" err="1"/>
              <a:t>commodo</a:t>
            </a:r>
            <a:r>
              <a:rPr lang="ca-ES" dirty="0"/>
              <a:t> </a:t>
            </a:r>
            <a:r>
              <a:rPr lang="ca-ES" dirty="0" err="1"/>
              <a:t>consequat</a:t>
            </a:r>
            <a:r>
              <a:rPr lang="ca-ES" dirty="0"/>
              <a:t>. Duis aute </a:t>
            </a:r>
            <a:r>
              <a:rPr lang="ca-ES" dirty="0" err="1"/>
              <a:t>irure</a:t>
            </a:r>
            <a:r>
              <a:rPr lang="ca-ES" dirty="0"/>
              <a:t> dolor in </a:t>
            </a:r>
            <a:r>
              <a:rPr lang="ca-ES" dirty="0" err="1"/>
              <a:t>reprehenderit</a:t>
            </a:r>
            <a:r>
              <a:rPr lang="ca-ES" dirty="0"/>
              <a:t> in </a:t>
            </a:r>
            <a:r>
              <a:rPr lang="ca-ES" dirty="0" err="1"/>
              <a:t>voluptate</a:t>
            </a:r>
            <a:r>
              <a:rPr lang="ca-ES" dirty="0"/>
              <a:t> </a:t>
            </a:r>
            <a:r>
              <a:rPr lang="ca-ES" dirty="0" err="1"/>
              <a:t>velit</a:t>
            </a:r>
            <a:r>
              <a:rPr lang="ca-ES" dirty="0"/>
              <a:t> </a:t>
            </a:r>
            <a:r>
              <a:rPr lang="ca-ES" dirty="0" err="1"/>
              <a:t>esse</a:t>
            </a:r>
            <a:r>
              <a:rPr lang="ca-ES" dirty="0"/>
              <a:t> </a:t>
            </a:r>
            <a:r>
              <a:rPr lang="ca-ES" dirty="0" err="1"/>
              <a:t>cillum</a:t>
            </a:r>
            <a:r>
              <a:rPr lang="ca-ES" dirty="0"/>
              <a:t> </a:t>
            </a:r>
            <a:r>
              <a:rPr lang="ca-ES" dirty="0" err="1"/>
              <a:t>dolore</a:t>
            </a:r>
            <a:r>
              <a:rPr lang="ca-ES" dirty="0"/>
              <a:t> eu </a:t>
            </a:r>
            <a:r>
              <a:rPr lang="ca-ES" dirty="0" err="1"/>
              <a:t>fugiat</a:t>
            </a:r>
            <a:r>
              <a:rPr lang="ca-ES" dirty="0"/>
              <a:t> </a:t>
            </a:r>
            <a:r>
              <a:rPr lang="ca-ES" dirty="0" err="1"/>
              <a:t>nulla</a:t>
            </a:r>
            <a:r>
              <a:rPr lang="ca-ES" dirty="0"/>
              <a:t> </a:t>
            </a:r>
            <a:r>
              <a:rPr lang="ca-ES" dirty="0" err="1"/>
              <a:t>pariatur</a:t>
            </a:r>
            <a:r>
              <a:rPr lang="ca-ES" dirty="0"/>
              <a:t>. </a:t>
            </a:r>
            <a:r>
              <a:rPr lang="ca-ES" dirty="0" err="1"/>
              <a:t>Excepteur</a:t>
            </a:r>
            <a:r>
              <a:rPr lang="ca-ES" dirty="0"/>
              <a:t> </a:t>
            </a:r>
            <a:r>
              <a:rPr lang="ca-ES" dirty="0" err="1"/>
              <a:t>sint</a:t>
            </a:r>
            <a:r>
              <a:rPr lang="ca-ES" dirty="0"/>
              <a:t> </a:t>
            </a:r>
            <a:r>
              <a:rPr lang="ca-ES" dirty="0" err="1"/>
              <a:t>occaecat</a:t>
            </a:r>
            <a:r>
              <a:rPr lang="ca-ES" dirty="0"/>
              <a:t> </a:t>
            </a:r>
            <a:r>
              <a:rPr lang="ca-ES" dirty="0" err="1"/>
              <a:t>cupidatat</a:t>
            </a:r>
            <a:r>
              <a:rPr lang="ca-ES" dirty="0"/>
              <a:t> non </a:t>
            </a:r>
            <a:r>
              <a:rPr lang="ca-ES" dirty="0" err="1"/>
              <a:t>proident</a:t>
            </a:r>
            <a:r>
              <a:rPr lang="ca-ES" dirty="0"/>
              <a:t>, </a:t>
            </a:r>
            <a:r>
              <a:rPr lang="ca-ES" dirty="0" err="1"/>
              <a:t>sunt</a:t>
            </a:r>
            <a:r>
              <a:rPr lang="ca-ES" dirty="0"/>
              <a:t> in culpa qui </a:t>
            </a:r>
            <a:r>
              <a:rPr lang="ca-ES" dirty="0" err="1"/>
              <a:t>officia</a:t>
            </a:r>
            <a:r>
              <a:rPr lang="ca-ES" dirty="0"/>
              <a:t> </a:t>
            </a:r>
            <a:r>
              <a:rPr lang="ca-ES" dirty="0" err="1"/>
              <a:t>deserunt</a:t>
            </a:r>
            <a:r>
              <a:rPr lang="ca-ES" dirty="0"/>
              <a:t> </a:t>
            </a:r>
            <a:r>
              <a:rPr lang="ca-ES" dirty="0" err="1"/>
              <a:t>mollit</a:t>
            </a:r>
            <a:r>
              <a:rPr lang="ca-ES" dirty="0"/>
              <a:t> </a:t>
            </a:r>
            <a:r>
              <a:rPr lang="ca-ES" dirty="0" err="1"/>
              <a:t>anim</a:t>
            </a:r>
            <a:r>
              <a:rPr lang="ca-ES" dirty="0"/>
              <a:t> </a:t>
            </a:r>
            <a:r>
              <a:rPr lang="ca-ES" dirty="0" err="1"/>
              <a:t>id</a:t>
            </a:r>
            <a:r>
              <a:rPr lang="ca-ES" dirty="0"/>
              <a:t> est </a:t>
            </a:r>
            <a:r>
              <a:rPr lang="ca-ES" dirty="0" err="1"/>
              <a:t>laborum</a:t>
            </a:r>
            <a:r>
              <a:rPr lang="ca-ES" dirty="0"/>
              <a:t>."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1FD30-7664-80F3-F319-0CBA3EF5965A}"/>
              </a:ext>
            </a:extLst>
          </p:cNvPr>
          <p:cNvSpPr/>
          <p:nvPr/>
        </p:nvSpPr>
        <p:spPr>
          <a:xfrm>
            <a:off x="3706296" y="213814"/>
            <a:ext cx="797517" cy="39817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8" name="QuadreDeText 7">
            <a:extLst>
              <a:ext uri="{FF2B5EF4-FFF2-40B4-BE49-F238E27FC236}">
                <a16:creationId xmlns:a16="http://schemas.microsoft.com/office/drawing/2014/main" id="{7D1FAD29-B126-893E-B7D8-20E3D64C2B83}"/>
              </a:ext>
            </a:extLst>
          </p:cNvPr>
          <p:cNvSpPr txBox="1"/>
          <p:nvPr/>
        </p:nvSpPr>
        <p:spPr>
          <a:xfrm>
            <a:off x="3611736" y="257582"/>
            <a:ext cx="992592" cy="357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700" dirty="0"/>
              <a:t>Símbol Unitat</a:t>
            </a:r>
          </a:p>
          <a:p>
            <a:pPr algn="ctr"/>
            <a:r>
              <a:rPr lang="ca-ES" sz="700" dirty="0"/>
              <a:t>Estructural</a:t>
            </a:r>
          </a:p>
        </p:txBody>
      </p:sp>
    </p:spTree>
    <p:extLst>
      <p:ext uri="{BB962C8B-B14F-4D97-AF65-F5344CB8AC3E}">
        <p14:creationId xmlns:p14="http://schemas.microsoft.com/office/powerpoint/2010/main" val="1143568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71A7B09-4F96-4E79-B4D4-EB57A701EC2F}"/>
              </a:ext>
            </a:extLst>
          </p:cNvPr>
          <p:cNvSpPr/>
          <p:nvPr/>
        </p:nvSpPr>
        <p:spPr>
          <a:xfrm>
            <a:off x="681245" y="1544107"/>
            <a:ext cx="7581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ca-ES" sz="2400" b="1" dirty="0">
                <a:solidFill>
                  <a:srgbClr val="007BC0"/>
                </a:solidFill>
              </a:rPr>
              <a:t>Títol fictici</a:t>
            </a:r>
            <a:br>
              <a:rPr lang="ca-ES" sz="1600" dirty="0"/>
            </a:br>
            <a:endParaRPr lang="fr-FR" sz="1600" dirty="0"/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fr-FR" sz="1600" dirty="0"/>
              <a:t>Tempos rem </a:t>
            </a:r>
            <a:r>
              <a:rPr lang="fr-FR" sz="1600" dirty="0" err="1"/>
              <a:t>ant</a:t>
            </a:r>
            <a:r>
              <a:rPr lang="fr-FR" sz="1600" dirty="0"/>
              <a:t> qui </a:t>
            </a:r>
            <a:r>
              <a:rPr lang="fr-FR" sz="1600" dirty="0" err="1"/>
              <a:t>velitiorrum</a:t>
            </a:r>
            <a:r>
              <a:rPr lang="fr-FR" sz="1600" dirty="0"/>
              <a:t> </a:t>
            </a:r>
            <a:r>
              <a:rPr lang="fr-FR" sz="1600" dirty="0" err="1"/>
              <a:t>ea</a:t>
            </a:r>
            <a:r>
              <a:rPr lang="fr-FR" sz="1600" dirty="0"/>
              <a:t> dolo</a:t>
            </a:r>
            <a:r>
              <a:rPr lang="it-IT" sz="1600" dirty="0"/>
              <a:t>porro enihici minciendant eris dolorerio.</a:t>
            </a:r>
            <a:endParaRPr lang="ca-ES" sz="1600" dirty="0"/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fr-FR" sz="1600" dirty="0" err="1"/>
              <a:t>Parcidu</a:t>
            </a:r>
            <a:r>
              <a:rPr lang="fr-FR" sz="1600" dirty="0"/>
              <a:t> </a:t>
            </a:r>
            <a:r>
              <a:rPr lang="fr-FR" sz="1600" dirty="0" err="1"/>
              <a:t>scipsum</a:t>
            </a:r>
            <a:r>
              <a:rPr lang="fr-FR" sz="1600" dirty="0"/>
              <a:t> </a:t>
            </a:r>
            <a:r>
              <a:rPr lang="fr-FR" sz="1600" dirty="0" err="1"/>
              <a:t>quatqui</a:t>
            </a:r>
            <a:r>
              <a:rPr lang="fr-FR" sz="1600" dirty="0"/>
              <a:t> </a:t>
            </a:r>
            <a:r>
              <a:rPr lang="fr-FR" sz="1600" dirty="0" err="1"/>
              <a:t>odit</a:t>
            </a:r>
            <a:r>
              <a:rPr lang="fr-FR" sz="1600" dirty="0"/>
              <a:t> </a:t>
            </a:r>
            <a:r>
              <a:rPr lang="fr-FR" sz="1600" dirty="0" err="1"/>
              <a:t>utemquam</a:t>
            </a:r>
            <a:r>
              <a:rPr lang="fr-FR" sz="1600" dirty="0"/>
              <a:t> </a:t>
            </a:r>
            <a:r>
              <a:rPr lang="fr-FR" sz="1600" dirty="0" err="1"/>
              <a:t>apidi</a:t>
            </a:r>
            <a:r>
              <a:rPr lang="fr-FR" sz="1600" dirty="0"/>
              <a:t> </a:t>
            </a:r>
            <a:r>
              <a:rPr lang="fr-FR" sz="1600" dirty="0" err="1"/>
              <a:t>ommosae</a:t>
            </a:r>
            <a:r>
              <a:rPr lang="ca-ES" sz="1600" dirty="0"/>
              <a:t>.</a:t>
            </a:r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sv-SE" sz="1600" dirty="0"/>
              <a:t>Parum illest vitatur, ut hictur?</a:t>
            </a:r>
            <a:r>
              <a:rPr lang="ca-ES" sz="1600" dirty="0"/>
              <a:t>.</a:t>
            </a:r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it-IT" sz="1600" dirty="0"/>
              <a:t>Et ma volupta iligenda vendi rerum dolupti ossedicium</a:t>
            </a:r>
            <a:r>
              <a:rPr lang="ca-ES" sz="1600" dirty="0"/>
              <a:t>.</a:t>
            </a:r>
          </a:p>
          <a:p>
            <a:pPr marL="285750" indent="-285750">
              <a:buSzPct val="80000"/>
              <a:buFont typeface="Wingdings" panose="05000000000000000000" pitchFamily="2" charset="2"/>
              <a:buChar char="§"/>
            </a:pPr>
            <a:r>
              <a:rPr lang="ca-ES" sz="1600" dirty="0" err="1"/>
              <a:t>Ficillorum</a:t>
            </a:r>
            <a:r>
              <a:rPr lang="ca-ES" sz="1600" dirty="0"/>
              <a:t> </a:t>
            </a:r>
            <a:r>
              <a:rPr lang="ca-ES" sz="1600" dirty="0" err="1"/>
              <a:t>natur</a:t>
            </a:r>
            <a:r>
              <a:rPr lang="ca-ES" sz="1600" dirty="0"/>
              <a:t> </a:t>
            </a:r>
            <a:r>
              <a:rPr lang="ca-ES" sz="1600" dirty="0" err="1"/>
              <a:t>accati</a:t>
            </a:r>
            <a:r>
              <a:rPr lang="ca-ES" sz="1600" dirty="0"/>
              <a:t> </a:t>
            </a:r>
            <a:r>
              <a:rPr lang="ca-ES" sz="1600" dirty="0" err="1"/>
              <a:t>sunt</a:t>
            </a:r>
            <a:r>
              <a:rPr lang="ca-ES" sz="1600" dirty="0"/>
              <a:t> </a:t>
            </a:r>
            <a:r>
              <a:rPr lang="ca-ES" sz="1600" dirty="0" err="1"/>
              <a:t>erspero</a:t>
            </a:r>
            <a:r>
              <a:rPr lang="ca-ES" sz="1600" dirty="0"/>
              <a:t> et </a:t>
            </a:r>
            <a:r>
              <a:rPr lang="ca-ES" sz="1600" dirty="0" err="1"/>
              <a:t>quiscias</a:t>
            </a:r>
            <a:r>
              <a:rPr lang="ca-ES" sz="1600" dirty="0"/>
              <a:t> </a:t>
            </a:r>
            <a:r>
              <a:rPr lang="ca-ES" sz="1600" dirty="0" err="1"/>
              <a:t>incienis</a:t>
            </a:r>
            <a:r>
              <a:rPr lang="ca-ES" sz="1600" dirty="0"/>
              <a:t>.</a:t>
            </a:r>
          </a:p>
        </p:txBody>
      </p:sp>
      <p:sp>
        <p:nvSpPr>
          <p:cNvPr id="4" name="Contenidor de contingut 2">
            <a:extLst>
              <a:ext uri="{FF2B5EF4-FFF2-40B4-BE49-F238E27FC236}">
                <a16:creationId xmlns:a16="http://schemas.microsoft.com/office/drawing/2014/main" id="{5C919EE6-AFAF-4041-A085-F100C7BB6C0B}"/>
              </a:ext>
            </a:extLst>
          </p:cNvPr>
          <p:cNvSpPr txBox="1">
            <a:spLocks/>
          </p:cNvSpPr>
          <p:nvPr/>
        </p:nvSpPr>
        <p:spPr>
          <a:xfrm>
            <a:off x="5339433" y="104700"/>
            <a:ext cx="3181171" cy="78520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ct val="0"/>
              </a:spcBef>
            </a:pPr>
            <a:endParaRPr lang="ca-ES" dirty="0">
              <a:solidFill>
                <a:srgbClr val="0070C0"/>
              </a:solidFill>
              <a:latin typeface="Tahoma" pitchFamily="34" charset="0"/>
            </a:endParaRPr>
          </a:p>
          <a:p>
            <a:pPr algn="r">
              <a:spcBef>
                <a:spcPct val="0"/>
              </a:spcBef>
            </a:pPr>
            <a:r>
              <a:rPr lang="ca-ES" sz="1600" b="1" dirty="0">
                <a:solidFill>
                  <a:srgbClr val="007BC0"/>
                </a:solidFill>
              </a:rPr>
              <a:t>Títol / Capítol / Apartat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63B77B-D864-627E-7B68-4A5DDA06F333}"/>
              </a:ext>
            </a:extLst>
          </p:cNvPr>
          <p:cNvSpPr/>
          <p:nvPr/>
        </p:nvSpPr>
        <p:spPr>
          <a:xfrm>
            <a:off x="3737971" y="213814"/>
            <a:ext cx="797517" cy="39817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8" name="QuadreDeText 7">
            <a:extLst>
              <a:ext uri="{FF2B5EF4-FFF2-40B4-BE49-F238E27FC236}">
                <a16:creationId xmlns:a16="http://schemas.microsoft.com/office/drawing/2014/main" id="{1CDB4F03-9CDE-A79D-FBAF-EE1027F915B5}"/>
              </a:ext>
            </a:extLst>
          </p:cNvPr>
          <p:cNvSpPr txBox="1"/>
          <p:nvPr/>
        </p:nvSpPr>
        <p:spPr>
          <a:xfrm>
            <a:off x="3579408" y="257582"/>
            <a:ext cx="992592" cy="357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700" dirty="0"/>
              <a:t>Símbol Unitat</a:t>
            </a:r>
          </a:p>
          <a:p>
            <a:pPr algn="ctr"/>
            <a:r>
              <a:rPr lang="ca-ES" sz="700" dirty="0"/>
              <a:t>Estructural</a:t>
            </a:r>
          </a:p>
        </p:txBody>
      </p:sp>
    </p:spTree>
    <p:extLst>
      <p:ext uri="{BB962C8B-B14F-4D97-AF65-F5344CB8AC3E}">
        <p14:creationId xmlns:p14="http://schemas.microsoft.com/office/powerpoint/2010/main" val="31237819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189</Words>
  <Application>Microsoft Office PowerPoint</Application>
  <PresentationFormat>Presentació en pantalla (16:9)</PresentationFormat>
  <Paragraphs>38</Paragraphs>
  <Slides>5</Slides>
  <Notes>4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5</vt:i4>
      </vt:variant>
    </vt:vector>
  </HeadingPairs>
  <TitlesOfParts>
    <vt:vector size="9" baseType="lpstr">
      <vt:lpstr>Arial</vt:lpstr>
      <vt:lpstr>Tahoma</vt:lpstr>
      <vt:lpstr>Wingdings</vt:lpstr>
      <vt:lpstr>Simple Light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Jordi Anglada-Creixell</dc:creator>
  <cp:lastModifiedBy>Jordi Anglada-Creixell</cp:lastModifiedBy>
  <cp:revision>128</cp:revision>
  <dcterms:modified xsi:type="dcterms:W3CDTF">2026-02-05T09:34:02Z</dcterms:modified>
</cp:coreProperties>
</file>