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87" r:id="rId3"/>
    <p:sldId id="29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90" r:id="rId16"/>
    <p:sldId id="289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5" r:id="rId29"/>
    <p:sldId id="286" r:id="rId30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44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A2760A3D-454B-4305-8321-5400156CC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5FD2BD12-A30A-4E41-B783-540CE9847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4C503F86-38DF-4127-BC52-8FB877017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C3B0-280C-408B-81D9-6107E3EF7099}" type="datetimeFigureOut">
              <a:rPr lang="ca-ES" smtClean="0"/>
              <a:t>23/3/2022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B6B59192-9884-4BED-BCEE-F59B12588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F24B4517-51BC-4A9F-B0E4-0CBD1BA12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C9AD-F3F2-493C-B8E3-F91D03DFF6B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6202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F418A59-C961-48EA-BC92-9318A5E81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59BD4FD4-1B29-402A-8A21-469426DAE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454A9C36-DF5D-401B-9408-6F7169873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C3B0-280C-408B-81D9-6107E3EF7099}" type="datetimeFigureOut">
              <a:rPr lang="ca-ES" smtClean="0"/>
              <a:t>23/3/2022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29B8B34B-B39C-483E-8E48-ABB18B8EB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B7F6D2B8-BCCA-4820-A712-465AB256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C9AD-F3F2-493C-B8E3-F91D03DFF6B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7112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62469C6E-244D-4602-ADC3-D3C42EBB7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DEC3F3C7-1348-4AB5-A8FE-1B3DDBA54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0893F5A3-4C9A-4619-A714-89EF41985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C3B0-280C-408B-81D9-6107E3EF7099}" type="datetimeFigureOut">
              <a:rPr lang="ca-ES" smtClean="0"/>
              <a:t>23/3/2022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D0CE6704-2615-439E-B2F6-D76627354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B17FB150-1DA8-4118-9B0C-7DF484D70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C9AD-F3F2-493C-B8E3-F91D03DFF6B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8776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0D25355-A65C-45A4-85BB-CFA58957A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B487C0E4-DD26-4223-97F2-F79DCBA00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05BB7CFA-B529-44B8-815A-AA0759B76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C3B0-280C-408B-81D9-6107E3EF7099}" type="datetimeFigureOut">
              <a:rPr lang="ca-ES" smtClean="0"/>
              <a:t>23/3/2022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BCAD2E5C-AB24-43F3-A260-049564912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416A690E-CE0C-46B6-A0C3-11ABE43C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C9AD-F3F2-493C-B8E3-F91D03DFF6B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5947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3121D46D-01E8-41EA-81C2-FDCBD8BDC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ED0FBC21-75AB-4816-BCDF-FF5FBF356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A4C6EBCD-0038-4EE2-A075-20C27C526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C3B0-280C-408B-81D9-6107E3EF7099}" type="datetimeFigureOut">
              <a:rPr lang="ca-ES" smtClean="0"/>
              <a:t>23/3/2022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E588C10-66F4-4FC1-B0B4-EC9193CE8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EB31DF7B-5B8A-4F74-9D9F-AC7FB97B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C9AD-F3F2-493C-B8E3-F91D03DFF6B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8377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A061273-2F3A-435F-930E-CB287FD59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B48497B5-C300-4DB5-B32A-71C9C46F24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9C42EDA0-C0DD-47F4-9DC3-1B99036C0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3E7D9691-4BAD-47D6-8513-A3F29A46C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C3B0-280C-408B-81D9-6107E3EF7099}" type="datetimeFigureOut">
              <a:rPr lang="ca-ES" smtClean="0"/>
              <a:t>23/3/2022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8ADD6FBD-88CE-46CE-915C-941BCD2F9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800287D5-F4C1-4C9E-B58C-F63FEED7D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C9AD-F3F2-493C-B8E3-F91D03DFF6B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0077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01D15A7-ED44-4955-8885-A36DE44B8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6159F831-41F5-4C1F-8462-38ED823EA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F2FC7500-287B-4233-8A95-E22FA4C08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5BB09271-056F-40BB-ACAE-0B8BF173C6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E1071840-1245-4933-AF62-12215AB7D7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5DE95C25-A6A4-4D5E-B8F5-60B945A8D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C3B0-280C-408B-81D9-6107E3EF7099}" type="datetimeFigureOut">
              <a:rPr lang="ca-ES" smtClean="0"/>
              <a:t>23/3/2022</a:t>
            </a:fld>
            <a:endParaRPr lang="ca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BC98CB9E-D842-43D9-929F-9A1A8F8A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7BF03D42-37C9-4F6F-8AA2-52B209777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C9AD-F3F2-493C-B8E3-F91D03DFF6B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92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479DB6A-D283-41D3-9596-636B8973A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A4CEDCA3-1112-42CF-8C0F-EAC1C299A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C3B0-280C-408B-81D9-6107E3EF7099}" type="datetimeFigureOut">
              <a:rPr lang="ca-ES" smtClean="0"/>
              <a:t>23/3/2022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765E5DD0-4F57-4697-AAE1-17DF5C192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0848AEC7-C313-49C4-8660-63D665ACB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C9AD-F3F2-493C-B8E3-F91D03DFF6B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24439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A005A2E8-0C69-4782-BF79-D15800F6F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C3B0-280C-408B-81D9-6107E3EF7099}" type="datetimeFigureOut">
              <a:rPr lang="ca-ES" smtClean="0"/>
              <a:t>23/3/2022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98237993-8126-42E0-AAC8-E808F62C0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8E864123-DFA4-49AA-9D0C-D4BAEB4C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C9AD-F3F2-493C-B8E3-F91D03DFF6B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5737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609EA3B5-8369-4B4B-8C8A-3595BD226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CAF754F7-1857-4D95-A639-32FDDED7E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381DE79F-C9E9-4DEB-A13E-0060C6A64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50DFC76F-94CB-41D1-8514-F9AE16554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C3B0-280C-408B-81D9-6107E3EF7099}" type="datetimeFigureOut">
              <a:rPr lang="ca-ES" smtClean="0"/>
              <a:t>23/3/2022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71FC7A2D-2EE0-4C63-A73A-9B094D212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3581781B-A0CD-4EEC-9914-D154E1095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C9AD-F3F2-493C-B8E3-F91D03DFF6B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1461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5A783CA-702F-4148-93DB-4247FD803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36E28D9A-DA94-406D-8ECD-BA13C861F0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6E70DCE0-47BA-41A8-A93C-E577FAF85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0BCF11DB-BD1B-4C7D-810D-1CE61F487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C3B0-280C-408B-81D9-6107E3EF7099}" type="datetimeFigureOut">
              <a:rPr lang="ca-ES" smtClean="0"/>
              <a:t>23/3/2022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D7CA5B38-66A4-4632-A800-DFEF07120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AC35FCD7-F62D-417F-ACB0-E920C5585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C9AD-F3F2-493C-B8E3-F91D03DFF6B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3717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00C224EE-BE28-4A11-AD69-C1441D3B3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32AE12BC-F2BF-478D-A6F1-7428152E0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59F5647A-D62E-4950-AC22-781D5B776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0C3B0-280C-408B-81D9-6107E3EF7099}" type="datetimeFigureOut">
              <a:rPr lang="ca-ES" smtClean="0"/>
              <a:t>23/3/2022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A41D9516-164A-48EE-9A74-A744D5157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4E3FCB2B-7884-40A0-BBB0-4F65BF6C6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BC9AD-F3F2-493C-B8E3-F91D03DFF6B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9612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798710B4-E2FA-4463-A226-1AF1F6DABB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1" t="6338" r="64319" b="6100"/>
          <a:stretch/>
        </p:blipFill>
        <p:spPr>
          <a:xfrm>
            <a:off x="-708518" y="0"/>
            <a:ext cx="4534731" cy="6858000"/>
          </a:xfrm>
          <a:prstGeom prst="rect">
            <a:avLst/>
          </a:prstGeom>
        </p:spPr>
      </p:pic>
      <p:sp>
        <p:nvSpPr>
          <p:cNvPr id="2" name="QuadreDeText 1">
            <a:extLst>
              <a:ext uri="{FF2B5EF4-FFF2-40B4-BE49-F238E27FC236}">
                <a16:creationId xmlns:a16="http://schemas.microsoft.com/office/drawing/2014/main" id="{7BE1E67A-577E-435F-9881-61E5F74F0564}"/>
              </a:ext>
            </a:extLst>
          </p:cNvPr>
          <p:cNvSpPr txBox="1"/>
          <p:nvPr/>
        </p:nvSpPr>
        <p:spPr>
          <a:xfrm>
            <a:off x="4918878" y="3910800"/>
            <a:ext cx="698139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8000" b="1" spc="-300" dirty="0" err="1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ca-ES" sz="8000" b="1" spc="-3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UPC </a:t>
            </a:r>
            <a:r>
              <a:rPr lang="ca-ES" sz="8000" b="1" spc="-300" dirty="0" err="1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today</a:t>
            </a:r>
            <a:endParaRPr lang="ca-ES" sz="8000" b="1" spc="-3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a-ES" sz="8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9A1B7131-7BB9-4F19-8F5E-36C0247DCD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78" y="1499939"/>
            <a:ext cx="5865135" cy="123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14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569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661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521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603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812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54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153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574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53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604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068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613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149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562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820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409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431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332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689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52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5">
            <a:extLst>
              <a:ext uri="{FF2B5EF4-FFF2-40B4-BE49-F238E27FC236}">
                <a16:creationId xmlns:a16="http://schemas.microsoft.com/office/drawing/2014/main" id="{5E5CF7CD-A37D-486F-849E-138C387926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111181" cy="6858000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71E3F581-D1BD-41F2-9BCC-CF756F430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8930" y="0"/>
            <a:ext cx="10473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32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1" y="18932"/>
            <a:ext cx="12192001" cy="683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77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40683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41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169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82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838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602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359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4442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3</Words>
  <Application>Microsoft Office PowerPoint</Application>
  <PresentationFormat>Pantalla panoràmica</PresentationFormat>
  <Paragraphs>1</Paragraphs>
  <Slides>29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Helvetica</vt:lpstr>
      <vt:lpstr>Tema de l'Office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Jordi Soldevila</dc:creator>
  <cp:lastModifiedBy>Jordi Anglada-Creixell</cp:lastModifiedBy>
  <cp:revision>56</cp:revision>
  <dcterms:created xsi:type="dcterms:W3CDTF">2021-10-06T12:13:40Z</dcterms:created>
  <dcterms:modified xsi:type="dcterms:W3CDTF">2022-03-23T09:49:25Z</dcterms:modified>
</cp:coreProperties>
</file>