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0" r:id="rId15"/>
    <p:sldId id="289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5" r:id="rId29"/>
    <p:sldId id="286" r:id="rId30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2760A3D-454B-4305-8321-5400156CC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5FD2BD12-A30A-4E41-B783-540CE9847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C503F86-38DF-4127-BC52-8FB87701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6B59192-9884-4BED-BCEE-F59B1258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24B4517-51BC-4A9F-B0E4-0CBD1BA1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202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F418A59-C961-48EA-BC92-9318A5E8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59BD4FD4-1B29-402A-8A21-469426DAE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54A9C36-DF5D-401B-9408-6F716987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9B8B34B-B39C-483E-8E48-ABB18B8E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B7F6D2B8-BCCA-4820-A712-465AB256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11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2469C6E-244D-4602-ADC3-D3C42EBB7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EC3F3C7-1348-4AB5-A8FE-1B3DDBA54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0893F5A3-4C9A-4619-A714-89EF4198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0CE6704-2615-439E-B2F6-D7662735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B17FB150-1DA8-4118-9B0C-7DF484D7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776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0D25355-A65C-45A4-85BB-CFA58957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B487C0E4-DD26-4223-97F2-F79DCBA00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05BB7CFA-B529-44B8-815A-AA0759B7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CAD2E5C-AB24-43F3-A260-04956491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16A690E-CE0C-46B6-A0C3-11ABE43C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5947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121D46D-01E8-41EA-81C2-FDCBD8BD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ED0FBC21-75AB-4816-BCDF-FF5FBF356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A4C6EBCD-0038-4EE2-A075-20C27C52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E588C10-66F4-4FC1-B0B4-EC9193CE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EB31DF7B-5B8A-4F74-9D9F-AC7FB97B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8377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A061273-2F3A-435F-930E-CB287FD5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B48497B5-C300-4DB5-B32A-71C9C46F2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9C42EDA0-C0DD-47F4-9DC3-1B99036C0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E7D9691-4BAD-47D6-8513-A3F29A46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ADD6FBD-88CE-46CE-915C-941BCD2F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800287D5-F4C1-4C9E-B58C-F63FEED7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077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01D15A7-ED44-4955-8885-A36DE44B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6159F831-41F5-4C1F-8462-38ED823EA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F2FC7500-287B-4233-8A95-E22FA4C08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5BB09271-056F-40BB-ACAE-0B8BF173C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E1071840-1245-4933-AF62-12215AB7D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5DE95C25-A6A4-4D5E-B8F5-60B945A8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BC98CB9E-D842-43D9-929F-9A1A8F8A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7BF03D42-37C9-4F6F-8AA2-52B20977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92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479DB6A-D283-41D3-9596-636B8973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A4CEDCA3-1112-42CF-8C0F-EAC1C299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765E5DD0-4F57-4697-AAE1-17DF5C1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0848AEC7-C313-49C4-8660-63D665AC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443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005A2E8-0C69-4782-BF79-D15800F6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98237993-8126-42E0-AAC8-E808F62C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8E864123-DFA4-49AA-9D0C-D4BAEB4C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737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09EA3B5-8369-4B4B-8C8A-3595BD22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AF754F7-1857-4D95-A639-32FDDED7E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381DE79F-C9E9-4DEB-A13E-0060C6A64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50DFC76F-94CB-41D1-8514-F9AE1655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1FC7A2D-2EE0-4C63-A73A-9B094D212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3581781B-A0CD-4EEC-9914-D154E109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1461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5A783CA-702F-4148-93DB-4247FD80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36E28D9A-DA94-406D-8ECD-BA13C861F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6E70DCE0-47BA-41A8-A93C-E577FAF85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0BCF11DB-BD1B-4C7D-810D-1CE61F48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D7CA5B38-66A4-4632-A800-DFEF0712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AC35FCD7-F62D-417F-ACB0-E920C558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717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00C224EE-BE28-4A11-AD69-C1441D3B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2AE12BC-F2BF-478D-A6F1-7428152E0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9F5647A-D62E-4950-AC22-781D5B776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C3B0-280C-408B-81D9-6107E3EF7099}" type="datetimeFigureOut">
              <a:rPr lang="ca-ES" smtClean="0"/>
              <a:t>23/3/2022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A41D9516-164A-48EE-9A74-A744D515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E3FCB2B-7884-40A0-BBB0-4F65BF6C6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BC9AD-F3F2-493C-B8E3-F91D03DFF6B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9612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798710B4-E2FA-4463-A226-1AF1F6DABB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8518" y="0"/>
            <a:ext cx="4534731" cy="6858000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7BE1E67A-577E-435F-9881-61E5F74F0564}"/>
              </a:ext>
            </a:extLst>
          </p:cNvPr>
          <p:cNvSpPr txBox="1"/>
          <p:nvPr/>
        </p:nvSpPr>
        <p:spPr>
          <a:xfrm>
            <a:off x="4918878" y="3910800"/>
            <a:ext cx="55579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8000" b="1" spc="-3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UPC </a:t>
            </a:r>
            <a:r>
              <a:rPr lang="ca-ES" sz="8000" b="1" spc="-300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hoy</a:t>
            </a:r>
            <a:endParaRPr lang="ca-ES" sz="8000" b="1" spc="-3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a-ES" sz="8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9A1B7131-7BB9-4F19-8F5E-36C0247DC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878" y="1499939"/>
            <a:ext cx="5865135" cy="12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D6D6340A-C840-4F85-9A59-60331A90CC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6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9A7AAB06-9F34-4F41-ADEC-3A9130C42B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2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DDEF3D71-8B73-4431-8263-75B8AF5D47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0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EB2A47E1-A4C2-4C6E-8AD4-BF7581749F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1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FFC94B51-FD2D-4F7E-89ED-A152138AE9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>
            <a:extLst>
              <a:ext uri="{FF2B5EF4-FFF2-40B4-BE49-F238E27FC236}">
                <a16:creationId xmlns:a16="http://schemas.microsoft.com/office/drawing/2014/main" id="{459BEC57-A036-4713-B515-0D5A27A3AA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53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74E77699-FB62-4467-B47F-55AB0BF126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7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D523C44-A680-4654-8FC8-DDD5E36416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3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17653B5D-7395-4525-82B4-485EBC39A3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04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DC1826F2-5B8A-4707-84E5-2E06510430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4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tge 9">
            <a:extLst>
              <a:ext uri="{FF2B5EF4-FFF2-40B4-BE49-F238E27FC236}">
                <a16:creationId xmlns:a16="http://schemas.microsoft.com/office/drawing/2014/main" id="{538C67BD-0D92-4C60-9459-B4769D0C95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1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9E0AD804-CE45-4293-A271-55EE409CEA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62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AB435327-9441-4F7F-84E0-59CE94BAAE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20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DF540801-6A17-495C-AFD8-64F89A1446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09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95DB0767-F395-4ECD-A855-D519FC7745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31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F5980730-D1E9-443E-B260-457D56B95B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32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BFDED166-8B74-40FD-81D4-611AB94139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89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48749DD2-C12A-410F-85D0-A13F27012B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2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B080276C-4065-46C5-92A3-61CE842175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69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>
            <a:extLst>
              <a:ext uri="{FF2B5EF4-FFF2-40B4-BE49-F238E27FC236}">
                <a16:creationId xmlns:a16="http://schemas.microsoft.com/office/drawing/2014/main" id="{5E5CF7CD-A37D-486F-849E-138C387926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11181" cy="6858000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71E3F581-D1BD-41F2-9BCC-CF756F430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930" y="0"/>
            <a:ext cx="10473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32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18932"/>
            <a:ext cx="12192001" cy="68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7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7284F3B8-08FB-4298-AA08-79133E985B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6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275A4A72-79C8-49BB-BF52-3FBDD58B79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51EA82A7-FC29-4E38-8FB9-3D9766E02B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3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4DFECEA8-AFFB-4C20-A8F3-2907588E90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0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06D912A7-48A0-4D90-9F17-B62AA5ACC2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5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BD29893A-143D-4F0D-9B71-EB5C3B6139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4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3463DF5F-F45B-4710-8547-D5210562EF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69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</Words>
  <Application>Microsoft Office PowerPoint</Application>
  <PresentationFormat>Pantalla panoràmica</PresentationFormat>
  <Paragraphs>1</Paragraphs>
  <Slides>29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Jordi Soldevila</dc:creator>
  <cp:lastModifiedBy>Jordi Anglada-Creixell</cp:lastModifiedBy>
  <cp:revision>34</cp:revision>
  <dcterms:created xsi:type="dcterms:W3CDTF">2021-10-06T12:13:40Z</dcterms:created>
  <dcterms:modified xsi:type="dcterms:W3CDTF">2022-03-23T09:55:23Z</dcterms:modified>
</cp:coreProperties>
</file>