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A0C8"/>
    <a:srgbClr val="5B9BD5"/>
    <a:srgbClr val="EABF4C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89425" autoAdjust="0"/>
  </p:normalViewPr>
  <p:slideViewPr>
    <p:cSldViewPr snapToGrid="0" showGuides="1">
      <p:cViewPr varScale="1">
        <p:scale>
          <a:sx n="104" d="100"/>
          <a:sy n="104" d="100"/>
        </p:scale>
        <p:origin x="4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10B98-ECA2-4378-8DA8-EBEDFCCBF14E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B3F39-0652-44A3-A0D8-9D8FB4BE4C3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093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B3F39-0652-44A3-A0D8-9D8FB4BE4C3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1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1A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65986"/>
              </p:ext>
            </p:extLst>
          </p:nvPr>
        </p:nvGraphicFramePr>
        <p:xfrm>
          <a:off x="353761" y="451901"/>
          <a:ext cx="11484478" cy="5920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256405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374952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311145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4722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AEROESPACIAL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dirty="0" smtClean="0">
                        <a:solidFill>
                          <a:srgbClr val="FFFFFF"/>
                        </a:solidFill>
                        <a:latin typeface="Roboto Light" panose="02000000000000000000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46882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57138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1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</a:t>
                      </a:r>
                      <a:r>
                        <a:rPr lang="ca-ES" sz="14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23804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2928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3804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8745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3804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3804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9190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0" y="1099949"/>
            <a:ext cx="1332300" cy="1121398"/>
          </a:xfrm>
          <a:prstGeom prst="rect">
            <a:avLst/>
          </a:prstGeom>
        </p:spPr>
      </p:pic>
      <p:pic>
        <p:nvPicPr>
          <p:cNvPr id="5" name="Imat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872" y="472442"/>
            <a:ext cx="2036068" cy="426721"/>
          </a:xfrm>
          <a:prstGeom prst="rect">
            <a:avLst/>
          </a:prstGeom>
        </p:spPr>
      </p:pic>
      <p:pic>
        <p:nvPicPr>
          <p:cNvPr id="6" name="Imatg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595" y="5785874"/>
            <a:ext cx="2360004" cy="7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65</Words>
  <Application>Microsoft Office PowerPoint</Application>
  <PresentationFormat>Pantalla panoràmica</PresentationFormat>
  <Paragraphs>31</Paragraphs>
  <Slides>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10</cp:revision>
  <dcterms:created xsi:type="dcterms:W3CDTF">2022-11-29T08:11:41Z</dcterms:created>
  <dcterms:modified xsi:type="dcterms:W3CDTF">2022-11-29T11:39:48Z</dcterms:modified>
</cp:coreProperties>
</file>