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3B"/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36963"/>
              </p:ext>
            </p:extLst>
          </p:nvPr>
        </p:nvGraphicFramePr>
        <p:xfrm>
          <a:off x="353761" y="452762"/>
          <a:ext cx="11484478" cy="6246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696225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283681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686097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4222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3017650">
                  <a:extLst>
                    <a:ext uri="{9D8B030D-6E8A-4147-A177-3AD203B41FA5}">
                      <a16:colId xmlns:a16="http://schemas.microsoft.com/office/drawing/2014/main" val="3774371985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ARQUITECTURA</a:t>
                      </a:r>
                    </a:p>
                    <a:p>
                      <a:endParaRPr lang="es-ES" sz="1400" b="0" i="0" kern="120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76" y="1032905"/>
            <a:ext cx="976997" cy="1436269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403" y="459811"/>
            <a:ext cx="2036068" cy="426721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347" y="5881028"/>
            <a:ext cx="2391146" cy="71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63</Words>
  <Application>Microsoft Office PowerPoint</Application>
  <PresentationFormat>Pantalla panoràmica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14</cp:revision>
  <dcterms:created xsi:type="dcterms:W3CDTF">2022-11-29T08:11:41Z</dcterms:created>
  <dcterms:modified xsi:type="dcterms:W3CDTF">2022-11-29T11:32:42Z</dcterms:modified>
</cp:coreProperties>
</file>