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6222"/>
    <a:srgbClr val="007BC0"/>
    <a:srgbClr val="A04F60"/>
    <a:srgbClr val="008CB7"/>
    <a:srgbClr val="BAD32B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26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152707"/>
              </p:ext>
            </p:extLst>
          </p:nvPr>
        </p:nvGraphicFramePr>
        <p:xfrm>
          <a:off x="353761" y="452762"/>
          <a:ext cx="11484478" cy="62228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156294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823612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288394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397703">
                  <a:extLst>
                    <a:ext uri="{9D8B030D-6E8A-4147-A177-3AD203B41FA5}">
                      <a16:colId xmlns:a16="http://schemas.microsoft.com/office/drawing/2014/main" val="2004386634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264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i="0" kern="1200" dirty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s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ENGINYERIA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0" i="0" kern="1200" dirty="0" smtClean="0">
                          <a:solidFill>
                            <a:schemeClr val="bg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  <a:cs typeface="+mn-cs"/>
                        </a:rPr>
                        <a:t>ELECTRÒNICA</a:t>
                      </a:r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  <a:p>
                      <a:endParaRPr lang="es-ES" sz="1400" b="0" i="0" kern="1200" dirty="0" smtClean="0">
                        <a:solidFill>
                          <a:schemeClr val="bg1"/>
                        </a:solidFill>
                        <a:effectLst/>
                        <a:latin typeface="Roboto Light" pitchFamily="2" charset="0"/>
                        <a:ea typeface="Roboto Light" pitchFamily="2" charset="0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47952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bg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52677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28756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 smtClean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</a:t>
                      </a:r>
                      <a:r>
                        <a:rPr lang="ca-ES" sz="14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(Nom Cognoms,  Nom Cognoms)</a:t>
                      </a:r>
                      <a:endParaRPr lang="es-ES" sz="14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bg1"/>
                          </a:solidFill>
                          <a:effectLst/>
                          <a:latin typeface="Roboto" panose="02000000000000000000" pitchFamily="2" charset="0"/>
                          <a:ea typeface="Roboto" panose="02000000000000000000" pitchFamily="2" charset="0"/>
                          <a:cs typeface="Roboto" panose="02000000000000000000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" panose="02000000000000000000" pitchFamily="2" charset="0"/>
                        <a:ea typeface="Roboto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 sz="1200" b="0" i="0" dirty="0">
                        <a:solidFill>
                          <a:schemeClr val="bg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4012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434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bg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9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16541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1027" name="Imagen 1">
            <a:extLst>
              <a:ext uri="{FF2B5EF4-FFF2-40B4-BE49-F238E27FC236}">
                <a16:creationId xmlns:a16="http://schemas.microsoft.com/office/drawing/2014/main" id="{139A6114-2F5B-FC0C-32E6-94FF4B7D6F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433" r="37439" b="13013"/>
          <a:stretch>
            <a:fillRect/>
          </a:stretch>
        </p:blipFill>
        <p:spPr bwMode="auto">
          <a:xfrm>
            <a:off x="9731440" y="402699"/>
            <a:ext cx="2095500" cy="44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9">
            <a:extLst>
              <a:ext uri="{FF2B5EF4-FFF2-40B4-BE49-F238E27FC236}">
                <a16:creationId xmlns:a16="http://schemas.microsoft.com/office/drawing/2014/main" id="{348CBC23-7D19-1D61-6549-32D6C3708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740" y="5985401"/>
            <a:ext cx="2108200" cy="46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381" y="1111286"/>
            <a:ext cx="825500" cy="125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64</Words>
  <Application>Microsoft Office PowerPoint</Application>
  <PresentationFormat>Pantalla panoràmica</PresentationFormat>
  <Paragraphs>30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13</cp:revision>
  <dcterms:created xsi:type="dcterms:W3CDTF">2022-11-29T08:11:41Z</dcterms:created>
  <dcterms:modified xsi:type="dcterms:W3CDTF">2022-11-30T08:12:51Z</dcterms:modified>
</cp:coreProperties>
</file>