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222"/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51349-36DD-4785-B7E6-8BB1ED81257E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2C9AC-52F4-4159-8BF9-BDD724FB2D2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991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2C9AC-52F4-4159-8BF9-BDD724FB2D2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73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6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72928"/>
              </p:ext>
            </p:extLst>
          </p:nvPr>
        </p:nvGraphicFramePr>
        <p:xfrm>
          <a:off x="353761" y="452762"/>
          <a:ext cx="11484478" cy="6260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426260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553646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540942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145155">
                  <a:extLst>
                    <a:ext uri="{9D8B030D-6E8A-4147-A177-3AD203B41FA5}">
                      <a16:colId xmlns:a16="http://schemas.microsoft.com/office/drawing/2014/main" val="1843410039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26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ENGINYERIA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DELS</a:t>
                      </a:r>
                      <a:r>
                        <a:rPr lang="ca-ES" sz="14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 MATERIALS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79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52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75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(Nom Cognoms,  Nom Cognoms)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1654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1" y="1111286"/>
            <a:ext cx="825500" cy="125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66</Words>
  <Application>Microsoft Office PowerPoint</Application>
  <PresentationFormat>Pantalla panoràmica</PresentationFormat>
  <Paragraphs>31</Paragraphs>
  <Slides>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14</cp:revision>
  <dcterms:created xsi:type="dcterms:W3CDTF">2022-11-29T08:11:41Z</dcterms:created>
  <dcterms:modified xsi:type="dcterms:W3CDTF">2022-11-30T08:15:12Z</dcterms:modified>
</cp:coreProperties>
</file>