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222"/>
    <a:srgbClr val="007BC0"/>
    <a:srgbClr val="A04F60"/>
    <a:srgbClr val="008CB7"/>
    <a:srgbClr val="BAD32B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79"/>
  </p:normalViewPr>
  <p:slideViewPr>
    <p:cSldViewPr snapToGrid="0" showGuides="1">
      <p:cViewPr varScale="1">
        <p:scale>
          <a:sx n="110" d="100"/>
          <a:sy n="110" d="100"/>
        </p:scale>
        <p:origin x="16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51349-36DD-4785-B7E6-8BB1ED81257E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F2C9AC-52F4-4159-8BF9-BDD724FB2D2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7991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F2C9AC-52F4-4159-8BF9-BDD724FB2D22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7739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30/11/2022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26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772928"/>
              </p:ext>
            </p:extLst>
          </p:nvPr>
        </p:nvGraphicFramePr>
        <p:xfrm>
          <a:off x="353761" y="452762"/>
          <a:ext cx="11484478" cy="62603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1426260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553646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540942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145155">
                  <a:extLst>
                    <a:ext uri="{9D8B030D-6E8A-4147-A177-3AD203B41FA5}">
                      <a16:colId xmlns:a16="http://schemas.microsoft.com/office/drawing/2014/main" val="1843410039"/>
                    </a:ext>
                  </a:extLst>
                </a:gridCol>
                <a:gridCol w="3159878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6264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s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ENGINYERIA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DELS</a:t>
                      </a:r>
                      <a:r>
                        <a:rPr lang="ca-ES" sz="1400" b="0" i="0" kern="1200" baseline="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 MATERIALS</a:t>
                      </a:r>
                      <a:endParaRPr lang="es-ES" sz="1400" b="0" i="0" kern="1200" dirty="0" smtClean="0">
                        <a:solidFill>
                          <a:schemeClr val="bg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  <a:p>
                      <a:endParaRPr lang="es-ES" sz="1400" b="0" i="0" kern="1200" dirty="0" smtClean="0">
                        <a:solidFill>
                          <a:schemeClr val="bg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47952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bg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52677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28756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 smtClean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Autoria </a:t>
                      </a:r>
                      <a:r>
                        <a:rPr lang="ca-ES" sz="14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(Nom Cognoms,  Nom Cognoms)</a:t>
                      </a:r>
                      <a:endParaRPr lang="es-ES" sz="14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/es: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Feu click per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el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nom de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l’assignatura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assignatures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 click per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el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nom de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Feu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click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per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la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titulació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titulacions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on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s’utilitza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Curs: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Quadrimestre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: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116541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1027" name="Imagen 1">
            <a:extLst>
              <a:ext uri="{FF2B5EF4-FFF2-40B4-BE49-F238E27FC236}">
                <a16:creationId xmlns:a16="http://schemas.microsoft.com/office/drawing/2014/main" id="{139A6114-2F5B-FC0C-32E6-94FF4B7D6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433" r="37439" b="13013"/>
          <a:stretch>
            <a:fillRect/>
          </a:stretch>
        </p:blipFill>
        <p:spPr bwMode="auto">
          <a:xfrm>
            <a:off x="9731440" y="402699"/>
            <a:ext cx="2095500" cy="44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n 9">
            <a:extLst>
              <a:ext uri="{FF2B5EF4-FFF2-40B4-BE49-F238E27FC236}">
                <a16:creationId xmlns:a16="http://schemas.microsoft.com/office/drawing/2014/main" id="{348CBC23-7D19-1D61-6549-32D6C3708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8740" y="5985401"/>
            <a:ext cx="2108200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n 5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81" y="1111286"/>
            <a:ext cx="825500" cy="1259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66</Words>
  <Application>Microsoft Office PowerPoint</Application>
  <PresentationFormat>Pantalla panoràmica</PresentationFormat>
  <Paragraphs>31</Paragraphs>
  <Slides>1</Slides>
  <Notes>1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14</cp:revision>
  <dcterms:created xsi:type="dcterms:W3CDTF">2022-11-29T08:11:41Z</dcterms:created>
  <dcterms:modified xsi:type="dcterms:W3CDTF">2022-11-30T08:15:12Z</dcterms:modified>
</cp:coreProperties>
</file>