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BF4C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79"/>
  </p:normalViewPr>
  <p:slideViewPr>
    <p:cSldViewPr snapToGrid="0" showGuides="1">
      <p:cViewPr varScale="1">
        <p:scale>
          <a:sx n="110" d="100"/>
          <a:sy n="110" d="100"/>
        </p:scale>
        <p:origin x="1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BF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112583"/>
              </p:ext>
            </p:extLst>
          </p:nvPr>
        </p:nvGraphicFramePr>
        <p:xfrm>
          <a:off x="353761" y="451901"/>
          <a:ext cx="11484478" cy="62105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1365300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614606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532234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153863">
                  <a:extLst>
                    <a:ext uri="{9D8B030D-6E8A-4147-A177-3AD203B41FA5}">
                      <a16:colId xmlns:a16="http://schemas.microsoft.com/office/drawing/2014/main" val="165656524"/>
                    </a:ext>
                  </a:extLst>
                </a:gridCol>
                <a:gridCol w="315987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665396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1400" b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endParaRPr lang="es-ES" sz="1400" b="0" dirty="0">
                        <a:effectLst/>
                        <a:latin typeface="Roboto" pitchFamily="2" charset="0"/>
                        <a:ea typeface="Roboto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ca-ES" sz="1400" b="0" i="0" dirty="0" smtClean="0">
                          <a:solidFill>
                            <a:schemeClr val="tx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</a:rPr>
                        <a:t>FÍSICA</a:t>
                      </a:r>
                      <a:endParaRPr lang="es-ES" sz="1400" b="0" i="0" dirty="0">
                        <a:solidFill>
                          <a:schemeClr val="tx1"/>
                        </a:solidFill>
                        <a:effectLst/>
                        <a:latin typeface="Roboto Light" pitchFamily="2" charset="0"/>
                        <a:ea typeface="Roboto Light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569715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tx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14782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30509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Autoria (Nom Cognoms,  Nom Cognoms)</a:t>
                      </a:r>
                      <a:endParaRPr lang="es-ES" sz="14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2582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/es: </a:t>
                      </a: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Feu click per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el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nom de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l’assignatura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assignatures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Feu click per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el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nom de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24875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Feu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click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per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la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titulació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titulacions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on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s’utilitza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Feu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582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Curs: </a:t>
                      </a: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1r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Quadrimestre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: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28580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582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582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184604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1156" y="398529"/>
            <a:ext cx="2036068" cy="426721"/>
          </a:xfrm>
          <a:prstGeom prst="rect">
            <a:avLst/>
          </a:prstGeom>
        </p:spPr>
      </p:pic>
      <p:pic>
        <p:nvPicPr>
          <p:cNvPr id="3" name="Imat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4483" y="5753905"/>
            <a:ext cx="2351995" cy="705184"/>
          </a:xfrm>
          <a:prstGeom prst="rect">
            <a:avLst/>
          </a:prstGeom>
        </p:spPr>
      </p:pic>
      <p:pic>
        <p:nvPicPr>
          <p:cNvPr id="6" name="Imat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63" y="1151187"/>
            <a:ext cx="1136131" cy="111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64</Words>
  <Application>Microsoft Office PowerPoint</Application>
  <PresentationFormat>Pantalla panoràmica</PresentationFormat>
  <Paragraphs>29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6</cp:revision>
  <dcterms:created xsi:type="dcterms:W3CDTF">2022-11-29T08:11:41Z</dcterms:created>
  <dcterms:modified xsi:type="dcterms:W3CDTF">2022-11-29T11:56:04Z</dcterms:modified>
</cp:coreProperties>
</file>