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F4C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BF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163657"/>
              </p:ext>
            </p:extLst>
          </p:nvPr>
        </p:nvGraphicFramePr>
        <p:xfrm>
          <a:off x="353761" y="451901"/>
          <a:ext cx="11484478" cy="62105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365300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614606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532234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53863">
                  <a:extLst>
                    <a:ext uri="{9D8B030D-6E8A-4147-A177-3AD203B41FA5}">
                      <a16:colId xmlns:a16="http://schemas.microsoft.com/office/drawing/2014/main" val="16565652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6539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</a:rPr>
                        <a:t>MATEMÀTIQUES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</a:rPr>
                        <a:t>I </a:t>
                      </a:r>
                      <a:r>
                        <a:rPr lang="es-ES" sz="1400" b="0" i="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</a:rPr>
                        <a:t>ESTADÍSTICA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56971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14782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30509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4875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r>
                        <a:rPr lang="en-US" sz="12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1r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28580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582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8460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156" y="398529"/>
            <a:ext cx="2036068" cy="426721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483" y="5753905"/>
            <a:ext cx="2351995" cy="705184"/>
          </a:xfrm>
          <a:prstGeom prst="rect">
            <a:avLst/>
          </a:prstGeom>
        </p:spPr>
      </p:pic>
      <p:pic>
        <p:nvPicPr>
          <p:cNvPr id="6" name="Imat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63" y="1151187"/>
            <a:ext cx="1136131" cy="111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66</Words>
  <Application>Microsoft Office PowerPoint</Application>
  <PresentationFormat>Pantalla panoràmica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5</cp:revision>
  <dcterms:created xsi:type="dcterms:W3CDTF">2022-11-29T08:11:41Z</dcterms:created>
  <dcterms:modified xsi:type="dcterms:W3CDTF">2022-11-29T11:53:26Z</dcterms:modified>
</cp:coreProperties>
</file>