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709E"/>
    <a:srgbClr val="FD666F"/>
    <a:srgbClr val="D45A61"/>
    <a:srgbClr val="EABF4C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 varScale="1">
        <p:scale>
          <a:sx n="86" d="100"/>
          <a:sy n="86" d="100"/>
        </p:scale>
        <p:origin x="120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70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532950"/>
              </p:ext>
            </p:extLst>
          </p:nvPr>
        </p:nvGraphicFramePr>
        <p:xfrm>
          <a:off x="353761" y="451901"/>
          <a:ext cx="11484478" cy="61730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121460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858446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305811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380286">
                  <a:extLst>
                    <a:ext uri="{9D8B030D-6E8A-4147-A177-3AD203B41FA5}">
                      <a16:colId xmlns:a16="http://schemas.microsoft.com/office/drawing/2014/main" val="165656524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6539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endParaRPr lang="es-ES" sz="1400" b="0" dirty="0">
                        <a:solidFill>
                          <a:schemeClr val="tx1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a-E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SO, IMATGE</a:t>
                      </a:r>
                      <a:endParaRPr lang="es-ES" sz="1400" b="0" i="0" kern="1200" baseline="0" dirty="0" smtClean="0">
                        <a:solidFill>
                          <a:schemeClr val="tx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  <a:p>
                      <a:r>
                        <a:rPr lang="ca-E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I MULTIMÈDIA</a:t>
                      </a:r>
                      <a:endParaRPr lang="es-ES" sz="1400" b="0" i="0" kern="1200" baseline="0" dirty="0" smtClean="0">
                        <a:solidFill>
                          <a:schemeClr val="tx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56971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tx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1478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30509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(Nom Cognoms,  Nom Cognoms)</a:t>
                      </a:r>
                      <a:endParaRPr lang="es-ES" sz="14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</a:t>
                      </a: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24875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</a:t>
                      </a: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28580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18460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156" y="398529"/>
            <a:ext cx="2036068" cy="426721"/>
          </a:xfrm>
          <a:prstGeom prst="rect">
            <a:avLst/>
          </a:prstGeom>
        </p:spPr>
      </p:pic>
      <p:pic>
        <p:nvPicPr>
          <p:cNvPr id="3" name="Imat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483" y="5753905"/>
            <a:ext cx="2351995" cy="705184"/>
          </a:xfrm>
          <a:prstGeom prst="rect">
            <a:avLst/>
          </a:prstGeom>
        </p:spPr>
      </p:pic>
      <p:pic>
        <p:nvPicPr>
          <p:cNvPr id="6" name="Imat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06" y="1119250"/>
            <a:ext cx="1040051" cy="143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67</Words>
  <Application>Microsoft Office PowerPoint</Application>
  <PresentationFormat>Pantalla panoràmica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11</cp:revision>
  <dcterms:created xsi:type="dcterms:W3CDTF">2022-11-29T08:11:41Z</dcterms:created>
  <dcterms:modified xsi:type="dcterms:W3CDTF">2022-12-01T14:28:38Z</dcterms:modified>
</cp:coreProperties>
</file>