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AADA"/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A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43033"/>
              </p:ext>
            </p:extLst>
          </p:nvPr>
        </p:nvGraphicFramePr>
        <p:xfrm>
          <a:off x="353761" y="451901"/>
          <a:ext cx="11484478" cy="621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6530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1460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3223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53863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653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NÀUTICA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6971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7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50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8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2858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8460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156" y="398529"/>
            <a:ext cx="2036068" cy="42672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83" y="5753905"/>
            <a:ext cx="2351995" cy="705184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17" y="1133769"/>
            <a:ext cx="1259840" cy="93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</Words>
  <Application>Microsoft Office PowerPoint</Application>
  <PresentationFormat>Pantalla panoràmica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7</cp:revision>
  <dcterms:created xsi:type="dcterms:W3CDTF">2022-11-29T08:11:41Z</dcterms:created>
  <dcterms:modified xsi:type="dcterms:W3CDTF">2022-11-30T08:48:16Z</dcterms:modified>
</cp:coreProperties>
</file>