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3B"/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 varScale="1">
        <p:scale>
          <a:sx n="110" d="100"/>
          <a:sy n="110" d="100"/>
        </p:scale>
        <p:origin x="16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B23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194419"/>
              </p:ext>
            </p:extLst>
          </p:nvPr>
        </p:nvGraphicFramePr>
        <p:xfrm>
          <a:off x="353761" y="452762"/>
          <a:ext cx="11484478" cy="6246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999540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80366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31639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54458">
                  <a:extLst>
                    <a:ext uri="{9D8B030D-6E8A-4147-A177-3AD203B41FA5}">
                      <a16:colId xmlns:a16="http://schemas.microsoft.com/office/drawing/2014/main" val="2456653692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6264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b="0" i="0" kern="1200" dirty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 smtClean="0">
                          <a:solidFill>
                            <a:schemeClr val="tx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URBANISME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47952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tx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52677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28756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(Nom Cognoms,  Nom Cognoms)</a:t>
                      </a:r>
                      <a:endParaRPr lang="es-ES" sz="14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Feu click per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el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nom de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l’assignatura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assignatures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click per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el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nom de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Feu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click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per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introduïr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la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titulació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o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titulacions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on</a:t>
                      </a:r>
                      <a:r>
                        <a:rPr lang="es-E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 </a:t>
                      </a:r>
                      <a:r>
                        <a:rPr lang="es-E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s’utilitza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tx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en-US" sz="900" b="0" i="0" dirty="0" err="1">
                          <a:effectLst/>
                          <a:latin typeface="Roboto" pitchFamily="2" charset="0"/>
                          <a:ea typeface="Roboto" pitchFamily="2" charset="0"/>
                        </a:rPr>
                        <a:t>Quadrimestre</a:t>
                      </a:r>
                      <a:r>
                        <a:rPr lang="en-US" sz="900" b="0" i="0" dirty="0">
                          <a:effectLst/>
                          <a:latin typeface="Roboto" pitchFamily="2" charset="0"/>
                          <a:ea typeface="Roboto" pitchFamily="2" charset="0"/>
                        </a:rPr>
                        <a:t>:</a:t>
                      </a:r>
                      <a:endParaRPr lang="es-ES" b="0" i="0" dirty="0">
                        <a:latin typeface="Roboto" pitchFamily="2" charset="0"/>
                        <a:ea typeface="Roboto" pitchFamily="2" charset="0"/>
                      </a:endParaRPr>
                    </a:p>
                  </a:txBody>
                  <a:tcPr marL="0" marR="0" marT="0" marB="0"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4012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4342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tx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9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 </a:t>
                      </a:r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116541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2" name="Imat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76" y="1032905"/>
            <a:ext cx="976997" cy="1436269"/>
          </a:xfrm>
          <a:prstGeom prst="rect">
            <a:avLst/>
          </a:prstGeom>
        </p:spPr>
      </p:pic>
      <p:pic>
        <p:nvPicPr>
          <p:cNvPr id="3" name="Imat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0403" y="459811"/>
            <a:ext cx="2036068" cy="426721"/>
          </a:xfrm>
          <a:prstGeom prst="rect">
            <a:avLst/>
          </a:prstGeom>
        </p:spPr>
      </p:pic>
      <p:pic>
        <p:nvPicPr>
          <p:cNvPr id="5" name="Imat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7347" y="5881028"/>
            <a:ext cx="2391146" cy="71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62</Words>
  <Application>Microsoft Office PowerPoint</Application>
  <PresentationFormat>Pantalla panoràmica</PresentationFormat>
  <Paragraphs>28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16</cp:revision>
  <dcterms:created xsi:type="dcterms:W3CDTF">2022-11-29T08:11:41Z</dcterms:created>
  <dcterms:modified xsi:type="dcterms:W3CDTF">2022-11-29T11:34:22Z</dcterms:modified>
</cp:coreProperties>
</file>