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BC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40512"/>
              </p:ext>
            </p:extLst>
          </p:nvPr>
        </p:nvGraphicFramePr>
        <p:xfrm>
          <a:off x="353761" y="452762"/>
          <a:ext cx="11484478" cy="6073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377052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602854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506108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179989">
                  <a:extLst>
                    <a:ext uri="{9D8B030D-6E8A-4147-A177-3AD203B41FA5}">
                      <a16:colId xmlns:a16="http://schemas.microsoft.com/office/drawing/2014/main" val="16565652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12332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1400" b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ENSENYAMENT I</a:t>
                      </a:r>
                    </a:p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APRENENTATGE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s-ES" sz="1400" b="0" dirty="0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solidFill>
                          <a:schemeClr val="bg1"/>
                        </a:solidFill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446289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14655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28110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(Nom Cognoms,  Nom Cognoms)</a:t>
                      </a: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38094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38094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3795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38094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3795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3795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091459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1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96" y="1153515"/>
            <a:ext cx="1061720" cy="118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66</Words>
  <Application>Microsoft Office PowerPoint</Application>
  <PresentationFormat>Pantalla panoràmica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9</cp:revision>
  <dcterms:created xsi:type="dcterms:W3CDTF">2022-11-29T08:11:41Z</dcterms:created>
  <dcterms:modified xsi:type="dcterms:W3CDTF">2022-11-30T08:03:26Z</dcterms:modified>
</cp:coreProperties>
</file>