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4F60"/>
    <a:srgbClr val="007BC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08" d="100"/>
          <a:sy n="108" d="100"/>
        </p:scale>
        <p:origin x="24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04F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975251"/>
              </p:ext>
            </p:extLst>
          </p:nvPr>
        </p:nvGraphicFramePr>
        <p:xfrm>
          <a:off x="353761" y="452762"/>
          <a:ext cx="11484478" cy="62091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377052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602854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496638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189459">
                  <a:extLst>
                    <a:ext uri="{9D8B030D-6E8A-4147-A177-3AD203B41FA5}">
                      <a16:colId xmlns:a16="http://schemas.microsoft.com/office/drawing/2014/main" val="16565652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2640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1400" b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ENGINYERIA</a:t>
                      </a:r>
                    </a:p>
                    <a:p>
                      <a:r>
                        <a:rPr lang="ca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CIVIL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s-ES" sz="1400" b="0" dirty="0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 </a:t>
                      </a:r>
                      <a:endParaRPr lang="es-ES" sz="1400" b="0" dirty="0">
                        <a:solidFill>
                          <a:schemeClr val="bg1"/>
                        </a:solidFill>
                        <a:effectLst/>
                        <a:latin typeface="Roboto" pitchFamily="2" charset="0"/>
                        <a:ea typeface="Roboto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47952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5267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2875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(Nom Cognoms,  Nom Cognoms)</a:t>
                      </a: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1654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n 1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19" y="1153515"/>
            <a:ext cx="1439545" cy="1179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65</Words>
  <Application>Microsoft Office PowerPoint</Application>
  <PresentationFormat>Pantalla panoràmica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9</cp:revision>
  <dcterms:created xsi:type="dcterms:W3CDTF">2022-11-29T08:11:41Z</dcterms:created>
  <dcterms:modified xsi:type="dcterms:W3CDTF">2022-11-29T10:48:21Z</dcterms:modified>
</cp:coreProperties>
</file>