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666F"/>
    <a:srgbClr val="D45A61"/>
    <a:srgbClr val="EABF4C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66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391412"/>
              </p:ext>
            </p:extLst>
          </p:nvPr>
        </p:nvGraphicFramePr>
        <p:xfrm>
          <a:off x="353761" y="451901"/>
          <a:ext cx="11484478" cy="6210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260797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719109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532234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53863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6539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ECONOMIA I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ORGANITZACIÓ</a:t>
                      </a:r>
                    </a:p>
                    <a:p>
                      <a:r>
                        <a:rPr lang="es-E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D'EMPRESES</a:t>
                      </a:r>
                      <a:endParaRPr lang="es-ES" sz="1400" b="0" i="0" kern="1200" baseline="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6971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1478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50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4875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1r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2858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8460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156" y="398529"/>
            <a:ext cx="2036068" cy="426721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83" y="5753905"/>
            <a:ext cx="2351995" cy="705184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81" y="1119248"/>
            <a:ext cx="1306596" cy="83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67</Words>
  <Application>Microsoft Office PowerPoint</Application>
  <PresentationFormat>Pantalla panoràmica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7</cp:revision>
  <dcterms:created xsi:type="dcterms:W3CDTF">2022-11-29T08:11:41Z</dcterms:created>
  <dcterms:modified xsi:type="dcterms:W3CDTF">2022-11-30T08:33:36Z</dcterms:modified>
</cp:coreProperties>
</file>