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79851"/>
              </p:ext>
            </p:extLst>
          </p:nvPr>
        </p:nvGraphicFramePr>
        <p:xfrm>
          <a:off x="353761" y="452762"/>
          <a:ext cx="11484478" cy="60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99954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8036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0551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80583">
                  <a:extLst>
                    <a:ext uri="{9D8B030D-6E8A-4147-A177-3AD203B41FA5}">
                      <a16:colId xmlns:a16="http://schemas.microsoft.com/office/drawing/2014/main" val="2273756896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TÈXTIL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38406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3279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5140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(Nom Cognoms,  Nom Cognoms</a:t>
                      </a: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098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el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762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94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445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18</cp:revision>
  <dcterms:created xsi:type="dcterms:W3CDTF">2022-11-29T08:11:41Z</dcterms:created>
  <dcterms:modified xsi:type="dcterms:W3CDTF">2022-11-29T12:11:27Z</dcterms:modified>
</cp:coreProperties>
</file>