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6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069780"/>
              </p:ext>
            </p:extLst>
          </p:nvPr>
        </p:nvGraphicFramePr>
        <p:xfrm>
          <a:off x="353761" y="452762"/>
          <a:ext cx="11484478" cy="60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999540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980366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105514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580583">
                  <a:extLst>
                    <a:ext uri="{9D8B030D-6E8A-4147-A177-3AD203B41FA5}">
                      <a16:colId xmlns:a16="http://schemas.microsoft.com/office/drawing/2014/main" val="2273756896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5987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</a:p>
                    <a:p>
                      <a:r>
                        <a:rPr lang="ca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PAPERERA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38406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3279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5140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(Nom Cognoms,  Nom Cognoms</a:t>
                      </a: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3098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el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7622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37940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04450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1" y="1111286"/>
            <a:ext cx="825500" cy="125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64</Words>
  <Application>Microsoft Office PowerPoint</Application>
  <PresentationFormat>Pantalla panoràmica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17</cp:revision>
  <dcterms:created xsi:type="dcterms:W3CDTF">2022-11-29T08:11:41Z</dcterms:created>
  <dcterms:modified xsi:type="dcterms:W3CDTF">2022-11-29T12:09:42Z</dcterms:modified>
</cp:coreProperties>
</file>