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BF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63657"/>
              </p:ext>
            </p:extLst>
          </p:nvPr>
        </p:nvGraphicFramePr>
        <p:xfrm>
          <a:off x="353761" y="451901"/>
          <a:ext cx="11484478" cy="621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6530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1460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3223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53863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653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MATEMÀTIQUES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I </a:t>
                      </a:r>
                      <a:r>
                        <a:rPr lang="es-ES" sz="1400" b="0" i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ESTADÍSTICA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6971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78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50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8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1r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2858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8460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156" y="398529"/>
            <a:ext cx="2036068" cy="42672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83" y="5753905"/>
            <a:ext cx="2351995" cy="705184"/>
          </a:xfrm>
          <a:prstGeom prst="rect">
            <a:avLst/>
          </a:prstGeom>
        </p:spPr>
      </p:pic>
      <p:pic>
        <p:nvPicPr>
          <p:cNvPr id="6" name="Imat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63" y="1151187"/>
            <a:ext cx="1136131" cy="111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66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5</cp:revision>
  <dcterms:created xsi:type="dcterms:W3CDTF">2022-11-29T08:11:41Z</dcterms:created>
  <dcterms:modified xsi:type="dcterms:W3CDTF">2022-11-29T11:53:26Z</dcterms:modified>
</cp:coreProperties>
</file>