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B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788650"/>
              </p:ext>
            </p:extLst>
          </p:nvPr>
        </p:nvGraphicFramePr>
        <p:xfrm>
          <a:off x="353761" y="452762"/>
          <a:ext cx="11484478" cy="6246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800728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179178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686097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290274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2869604">
                  <a:extLst>
                    <a:ext uri="{9D8B030D-6E8A-4147-A177-3AD203B41FA5}">
                      <a16:colId xmlns:a16="http://schemas.microsoft.com/office/drawing/2014/main" val="3774371985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DESENVOLUPAMENT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HUMÀ I</a:t>
                      </a:r>
                    </a:p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SOSTENIBLE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63" y="1111286"/>
            <a:ext cx="1061720" cy="118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66</Words>
  <Application>Microsoft Office PowerPoint</Application>
  <PresentationFormat>Pantalla panoràmica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11</cp:revision>
  <dcterms:created xsi:type="dcterms:W3CDTF">2022-11-29T08:11:41Z</dcterms:created>
  <dcterms:modified xsi:type="dcterms:W3CDTF">2022-11-30T08:02:43Z</dcterms:modified>
</cp:coreProperties>
</file>