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4983"/>
    <a:srgbClr val="007BC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8ACB3-BF24-4B0C-AA14-B5AD387F9FB5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6CB64-AD50-4416-983F-45C4207A7CD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14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6CB64-AD50-4416-983F-45C4207A7CD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398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E49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959494"/>
              </p:ext>
            </p:extLst>
          </p:nvPr>
        </p:nvGraphicFramePr>
        <p:xfrm>
          <a:off x="353761" y="452761"/>
          <a:ext cx="11484478" cy="6239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199837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780069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297102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388995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7347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INFORMÁTICA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solidFill>
                          <a:schemeClr val="bg1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59070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2433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3091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26171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5208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6171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8610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6171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6171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20044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2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96" y="1414499"/>
            <a:ext cx="1439545" cy="66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66</Words>
  <Application>Microsoft Office PowerPoint</Application>
  <PresentationFormat>Pantalla panoràmica</PresentationFormat>
  <Paragraphs>32</Paragraphs>
  <Slides>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9</cp:revision>
  <dcterms:created xsi:type="dcterms:W3CDTF">2022-11-29T08:11:41Z</dcterms:created>
  <dcterms:modified xsi:type="dcterms:W3CDTF">2022-11-30T08:01:43Z</dcterms:modified>
</cp:coreProperties>
</file>