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3B"/>
    <a:srgbClr val="426222"/>
    <a:srgbClr val="007BC0"/>
    <a:srgbClr val="A04F60"/>
    <a:srgbClr val="008CB7"/>
    <a:srgbClr val="BAD32B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9"/>
  </p:normalViewPr>
  <p:slideViewPr>
    <p:cSldViewPr snapToGrid="0" showGuides="1">
      <p:cViewPr varScale="1">
        <p:scale>
          <a:sx n="110" d="100"/>
          <a:sy n="110" d="100"/>
        </p:scale>
        <p:origin x="1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B2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61382"/>
              </p:ext>
            </p:extLst>
          </p:nvPr>
        </p:nvGraphicFramePr>
        <p:xfrm>
          <a:off x="353761" y="452762"/>
          <a:ext cx="11484478" cy="62466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1696225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283681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686097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14222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3017650">
                  <a:extLst>
                    <a:ext uri="{9D8B030D-6E8A-4147-A177-3AD203B41FA5}">
                      <a16:colId xmlns:a16="http://schemas.microsoft.com/office/drawing/2014/main" val="3774371985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6264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EDIFICACIÓ</a:t>
                      </a:r>
                      <a:endParaRPr lang="es-ES" sz="1400" b="0" i="0" kern="1200" dirty="0" smtClean="0">
                        <a:solidFill>
                          <a:schemeClr val="tx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47952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tx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5267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28756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Autoria </a:t>
                      </a:r>
                      <a:r>
                        <a:rPr lang="ca-ES" sz="14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(Nom Cognoms,  Nom Cognoms)</a:t>
                      </a:r>
                      <a:endParaRPr lang="es-ES" sz="14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/es: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Feu click per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el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nom de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l’assignatura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assignatures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 click per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el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nom de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Feu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click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per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la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titulació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titulacions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on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s’utilitza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Curs: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Quadrimestre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: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116541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76" y="1032905"/>
            <a:ext cx="976997" cy="1436269"/>
          </a:xfrm>
          <a:prstGeom prst="rect">
            <a:avLst/>
          </a:prstGeom>
        </p:spPr>
      </p:pic>
      <p:pic>
        <p:nvPicPr>
          <p:cNvPr id="3" name="Imat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403" y="459811"/>
            <a:ext cx="2036068" cy="426721"/>
          </a:xfrm>
          <a:prstGeom prst="rect">
            <a:avLst/>
          </a:prstGeom>
        </p:spPr>
      </p:pic>
      <p:pic>
        <p:nvPicPr>
          <p:cNvPr id="5" name="Imat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8638" y="5854901"/>
            <a:ext cx="2391146" cy="71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63</Words>
  <Application>Microsoft Office PowerPoint</Application>
  <PresentationFormat>Pantalla panoràmica</PresentationFormat>
  <Paragraphs>29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13</cp:revision>
  <dcterms:created xsi:type="dcterms:W3CDTF">2022-11-29T08:11:41Z</dcterms:created>
  <dcterms:modified xsi:type="dcterms:W3CDTF">2022-11-29T11:28:42Z</dcterms:modified>
</cp:coreProperties>
</file>