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9026"/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90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00582"/>
              </p:ext>
            </p:extLst>
          </p:nvPr>
        </p:nvGraphicFramePr>
        <p:xfrm>
          <a:off x="353761" y="451901"/>
          <a:ext cx="11484478" cy="621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591723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388183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686097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653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s-ES" sz="1400" b="0" i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ENGINYERIA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a-ES" sz="1400" b="0" i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DE</a:t>
                      </a:r>
                      <a:r>
                        <a:rPr lang="ca-ES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 LA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ca-ES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</a:rPr>
                        <a:t>TELECOMUNICACIÓ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6971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78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50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8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2858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8460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156" y="398529"/>
            <a:ext cx="2036068" cy="42672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83" y="5753905"/>
            <a:ext cx="2351995" cy="705184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23" y="1142478"/>
            <a:ext cx="1083517" cy="1210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66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7</cp:revision>
  <dcterms:created xsi:type="dcterms:W3CDTF">2022-11-29T08:11:41Z</dcterms:created>
  <dcterms:modified xsi:type="dcterms:W3CDTF">2022-11-30T09:04:01Z</dcterms:modified>
</cp:coreProperties>
</file>