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>
        <p:scale>
          <a:sx n="100" d="100"/>
          <a:sy n="100" d="100"/>
        </p:scale>
        <p:origin x="52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23670"/>
              </p:ext>
            </p:extLst>
          </p:nvPr>
        </p:nvGraphicFramePr>
        <p:xfrm>
          <a:off x="353761" y="452762"/>
          <a:ext cx="11484478" cy="60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893404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1086502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686097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598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ENERGIES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38406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327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514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(Nom Cognoms,  Nom Cognoms</a:t>
                      </a: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098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el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762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94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445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63</Words>
  <Application>Microsoft Office PowerPoint</Application>
  <PresentationFormat>Pantalla panoràmica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15</cp:revision>
  <dcterms:created xsi:type="dcterms:W3CDTF">2022-11-29T08:11:41Z</dcterms:created>
  <dcterms:modified xsi:type="dcterms:W3CDTF">2022-11-29T12:05:43Z</dcterms:modified>
</cp:coreProperties>
</file>