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C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40512"/>
              </p:ext>
            </p:extLst>
          </p:nvPr>
        </p:nvGraphicFramePr>
        <p:xfrm>
          <a:off x="353761" y="452762"/>
          <a:ext cx="11484478" cy="6073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377052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602854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506108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79989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1233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ENSENYAMENT I</a:t>
                      </a:r>
                    </a:p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APRENENTATGE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solidFill>
                          <a:schemeClr val="bg1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4628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65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11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9145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96" y="1153515"/>
            <a:ext cx="1061720" cy="11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66</Words>
  <Application>Microsoft Office PowerPoint</Application>
  <PresentationFormat>Pantalla panoràmica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9</cp:revision>
  <dcterms:created xsi:type="dcterms:W3CDTF">2022-11-29T08:11:41Z</dcterms:created>
  <dcterms:modified xsi:type="dcterms:W3CDTF">2022-11-30T08:03:26Z</dcterms:modified>
</cp:coreProperties>
</file>