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4F60"/>
    <a:srgbClr val="007BC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08" d="100"/>
          <a:sy n="108" d="100"/>
        </p:scale>
        <p:origin x="24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4F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975251"/>
              </p:ext>
            </p:extLst>
          </p:nvPr>
        </p:nvGraphicFramePr>
        <p:xfrm>
          <a:off x="353761" y="452762"/>
          <a:ext cx="11484478" cy="6209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377052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602854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496638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89459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CIVIL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solidFill>
                          <a:schemeClr val="bg1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19" y="1153515"/>
            <a:ext cx="1439545" cy="117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65</Words>
  <Application>Microsoft Office PowerPoint</Application>
  <PresentationFormat>Pantalla panoràmica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9</cp:revision>
  <dcterms:created xsi:type="dcterms:W3CDTF">2022-11-29T08:11:41Z</dcterms:created>
  <dcterms:modified xsi:type="dcterms:W3CDTF">2022-11-29T10:48:21Z</dcterms:modified>
</cp:coreProperties>
</file>