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709E"/>
    <a:srgbClr val="FD666F"/>
    <a:srgbClr val="D45A61"/>
    <a:srgbClr val="EABF4C"/>
    <a:srgbClr val="EABF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79"/>
  </p:normalViewPr>
  <p:slideViewPr>
    <p:cSldViewPr snapToGrid="0" showGuides="1">
      <p:cViewPr varScale="1">
        <p:scale>
          <a:sx n="86" d="100"/>
          <a:sy n="86" d="100"/>
        </p:scale>
        <p:origin x="120" y="4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B3455-281D-1DBC-1D35-01A24BCE7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C1011A1-F541-D6B5-1C79-20093A3CA8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22BA4-16FE-3394-7617-18F7175CE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04B482-BBA5-B36D-408A-1BF9F33A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3C91E-6770-BBB1-5259-5B69495A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72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2FEDC-607C-C6B7-9066-B54B88F66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886944-8746-79B3-DA13-BFA607F19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02D87B-6DAE-37B8-2959-8B32A9A5A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EB1C3D-A4D4-2AAC-2011-D171BB087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CE7F-424B-8176-2013-3431A1B7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398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F30A468-C2D1-6506-9192-A225A06BA0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2983D8-508D-1278-9708-F21625A368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E9784-21E7-9F0D-DA70-12FFE0766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650446-D09A-6AC3-48DC-C74B4C1C4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84CF5C-E4CF-D34F-E120-BFC6D4340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7366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EA30F-6737-DE43-0685-D0676B3BA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DF1C3-0A0A-C2F0-CE5B-34A03C0B4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B1C6B4-7053-1528-FD18-E99E80CC6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66F2C-5B19-DC86-3BD6-48B4A6FD6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569EC3-B70B-E78D-6659-A5DEB18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502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01BB93-8B3B-55BD-D45B-370C0267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31D5DD2-1219-E761-FBF0-0FEBBA27C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2EC2F6-7E0D-DC39-B1FD-6A82C74A2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1FDFAD-E349-69DE-AFFA-11BB5E604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ED6A-F1DC-2D77-1AA5-2B12751AD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073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C9D29F-EA8E-9216-C948-BF1E7AD25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632334-9258-6350-50E9-1CE51E6E31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1FEB8B-5305-ECD5-31B6-FCFF60433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35945F-065B-9A17-30E6-8EB97217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259165-BF76-1FF3-4CA8-91DFBA41B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05EC34-B7D9-BA06-E19A-EB9CC0497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43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69CEE-C3AD-EB34-25A3-5FDD91B86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2C404F-7B28-428E-5943-E7FA0B35D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C9BE189-BF3B-E6C8-AFBC-3D3ADC770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45E14B0-AB9B-4191-CC47-59CC66BF46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7BC730F-6D52-7A04-A8AE-FD80A966C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356830-A813-649A-7761-3680FDBE7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1F4D086-5AD6-2FFB-FA21-8654B816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3C49D89-3235-C966-E845-E3C2B7AD2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452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6F964C-BA9C-2DB5-1060-B88948F9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1860930-5706-525D-0878-A5B715C8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5E879FB-BEBB-71A6-193A-78CE4F3F2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8131A8E-6ECC-BFB2-0E0B-EEEE4939D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516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E05C65F-2F0C-B03B-646E-D6271E99A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23EAA2-5281-B11D-22FD-0BFF70E94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E108758-5FEB-E87E-E94E-0E0A1C68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F76B6-2680-1BEB-0A69-5FCC55A2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BDE49-1042-5D28-9B18-6BCB6D430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843AD0-A7A2-EBB7-9F20-35EA9666F6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A11BC9-63AE-3977-75D1-CD078E0C0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655C1E-72FD-66AC-C6A7-AB4DE1C67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E2AC39F-F010-D139-5D63-17F1FDA6E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34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4B598C-8D1F-D718-EEE2-7A9792C39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B8505CB-9DA0-73AC-D33A-E1AC34BBE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84A3909-075D-1153-B825-78D881BD52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937CA7-0B28-0118-2846-E0B3EB35C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51475F-D99A-B617-9D0C-7B6C32815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6B5035-AADD-F8EC-AF21-EB2D56220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2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3783A01-E67A-5438-5872-B6D1FBAE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81B9DA-6B80-815A-B1B3-D2FF60DBD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B6BD4-5CD7-8447-C427-DA5416952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4F813-259C-5B4C-AAAC-C4659A2CEB68}" type="datetimeFigureOut">
              <a:rPr lang="es-ES" smtClean="0"/>
              <a:t>01/12/2022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B31B16-873E-1097-71FE-361E76FBF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C9B00C3-AE33-3673-2A2B-E099251C0C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7794-D8EE-E54D-82B6-514396010000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416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709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16E14E9-1B7B-69D5-8BC5-7DBC372ECF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532950"/>
              </p:ext>
            </p:extLst>
          </p:nvPr>
        </p:nvGraphicFramePr>
        <p:xfrm>
          <a:off x="353761" y="451901"/>
          <a:ext cx="11484478" cy="61730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785">
                  <a:extLst>
                    <a:ext uri="{9D8B030D-6E8A-4147-A177-3AD203B41FA5}">
                      <a16:colId xmlns:a16="http://schemas.microsoft.com/office/drawing/2014/main" val="3395205501"/>
                    </a:ext>
                  </a:extLst>
                </a:gridCol>
                <a:gridCol w="1121460">
                  <a:extLst>
                    <a:ext uri="{9D8B030D-6E8A-4147-A177-3AD203B41FA5}">
                      <a16:colId xmlns:a16="http://schemas.microsoft.com/office/drawing/2014/main" val="2466847115"/>
                    </a:ext>
                  </a:extLst>
                </a:gridCol>
                <a:gridCol w="858446">
                  <a:extLst>
                    <a:ext uri="{9D8B030D-6E8A-4147-A177-3AD203B41FA5}">
                      <a16:colId xmlns:a16="http://schemas.microsoft.com/office/drawing/2014/main" val="2639689913"/>
                    </a:ext>
                  </a:extLst>
                </a:gridCol>
                <a:gridCol w="72360">
                  <a:extLst>
                    <a:ext uri="{9D8B030D-6E8A-4147-A177-3AD203B41FA5}">
                      <a16:colId xmlns:a16="http://schemas.microsoft.com/office/drawing/2014/main" val="1939739353"/>
                    </a:ext>
                  </a:extLst>
                </a:gridCol>
                <a:gridCol w="305811">
                  <a:extLst>
                    <a:ext uri="{9D8B030D-6E8A-4147-A177-3AD203B41FA5}">
                      <a16:colId xmlns:a16="http://schemas.microsoft.com/office/drawing/2014/main" val="565965950"/>
                    </a:ext>
                  </a:extLst>
                </a:gridCol>
                <a:gridCol w="380286">
                  <a:extLst>
                    <a:ext uri="{9D8B030D-6E8A-4147-A177-3AD203B41FA5}">
                      <a16:colId xmlns:a16="http://schemas.microsoft.com/office/drawing/2014/main" val="165656524"/>
                    </a:ext>
                  </a:extLst>
                </a:gridCol>
                <a:gridCol w="3159878">
                  <a:extLst>
                    <a:ext uri="{9D8B030D-6E8A-4147-A177-3AD203B41FA5}">
                      <a16:colId xmlns:a16="http://schemas.microsoft.com/office/drawing/2014/main" val="3764994470"/>
                    </a:ext>
                  </a:extLst>
                </a:gridCol>
                <a:gridCol w="5303052">
                  <a:extLst>
                    <a:ext uri="{9D8B030D-6E8A-4147-A177-3AD203B41FA5}">
                      <a16:colId xmlns:a16="http://schemas.microsoft.com/office/drawing/2014/main" val="1589221935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590873288"/>
                    </a:ext>
                  </a:extLst>
                </a:gridCol>
              </a:tblGrid>
              <a:tr h="665396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1400" b="0" dirty="0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 </a:t>
                      </a:r>
                      <a:endParaRPr lang="es-ES" sz="1400" b="0" dirty="0">
                        <a:solidFill>
                          <a:schemeClr val="tx1"/>
                        </a:solidFill>
                        <a:effectLst/>
                        <a:latin typeface="Roboto" pitchFamily="2" charset="0"/>
                        <a:ea typeface="Roboto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a-ES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SO, IMATGE</a:t>
                      </a:r>
                      <a:endParaRPr lang="es-ES" sz="1400" b="0" i="0" kern="1200" baseline="0" dirty="0" smtClean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  <a:p>
                      <a:r>
                        <a:rPr lang="ca-ES" sz="14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Roboto Light" pitchFamily="2" charset="0"/>
                          <a:ea typeface="Roboto Light" pitchFamily="2" charset="0"/>
                          <a:cs typeface="+mn-cs"/>
                        </a:rPr>
                        <a:t>I MULTIMÈDIA</a:t>
                      </a:r>
                      <a:endParaRPr lang="es-ES" sz="1400" b="0" i="0" kern="1200" baseline="0" dirty="0" smtClean="0">
                        <a:solidFill>
                          <a:schemeClr val="tx1"/>
                        </a:solidFill>
                        <a:effectLst/>
                        <a:latin typeface="Roboto Light" pitchFamily="2" charset="0"/>
                        <a:ea typeface="Roboto Light" pitchFamily="2" charset="0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ca-ES" sz="3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106857"/>
                  </a:ext>
                </a:extLst>
              </a:tr>
              <a:tr h="1569715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16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_tradnl" sz="3600" b="1" i="0" dirty="0" err="1">
                          <a:solidFill>
                            <a:schemeClr val="tx1"/>
                          </a:solidFill>
                          <a:effectLst/>
                          <a:latin typeface="Roboto" pitchFamily="2" charset="0"/>
                          <a:ea typeface="Roboto" pitchFamily="2" charset="0"/>
                        </a:rPr>
                        <a:t>Tipus</a:t>
                      </a:r>
                      <a:r>
                        <a:rPr lang="es-ES_tradnl" sz="3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endParaRPr lang="es-ES" sz="3600" dirty="0">
                        <a:solidFill>
                          <a:schemeClr val="bg1"/>
                        </a:solidFill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6776228"/>
                  </a:ext>
                </a:extLst>
              </a:tr>
              <a:tr h="714782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a-ES" sz="800" dirty="0">
                          <a:effectLst/>
                        </a:rPr>
                        <a:t> </a:t>
                      </a: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en-US" sz="18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Títol</a:t>
                      </a:r>
                      <a:r>
                        <a:rPr lang="en-US" sz="18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del </a:t>
                      </a:r>
                      <a:r>
                        <a:rPr lang="en-US" sz="18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document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endParaRPr lang="es-ES" sz="18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2410"/>
                  </a:ext>
                </a:extLst>
              </a:tr>
              <a:tr h="30509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800">
                          <a:effectLst/>
                        </a:rPr>
                        <a:t> </a:t>
                      </a:r>
                      <a:endParaRPr lang="es-ES" sz="11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a-ES" sz="14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Autoria (Nom Cognoms,  Nom Cognoms)</a:t>
                      </a:r>
                      <a:endParaRPr lang="es-ES" sz="14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7973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/es: 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Feu click per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el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nom de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l’assignatura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assignatures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 click per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el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nom de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l’assignatura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assignatures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5665534"/>
                  </a:ext>
                </a:extLst>
              </a:tr>
              <a:tr h="24875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Titulació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/ns:                                                                                                     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Feu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click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per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introduïr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la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titulació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o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titulacions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on</a:t>
                      </a:r>
                      <a:r>
                        <a:rPr lang="es-E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 </a:t>
                      </a:r>
                      <a:r>
                        <a:rPr lang="es-E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s’utilitza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Feu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click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per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introduïr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la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titulació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o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titulacions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on</a:t>
                      </a:r>
                      <a:r>
                        <a:rPr lang="es-E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es-E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s’utilitza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56860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ES" sz="900" dirty="0">
                          <a:effectLst/>
                        </a:rPr>
                        <a:t> </a:t>
                      </a:r>
                      <a:endParaRPr lang="es-ES" sz="900" dirty="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Curs</a:t>
                      </a: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US" sz="900" b="0" i="0" dirty="0" err="1">
                          <a:effectLst/>
                          <a:latin typeface="Roboto" pitchFamily="2" charset="0"/>
                          <a:ea typeface="Roboto" pitchFamily="2" charset="0"/>
                        </a:rPr>
                        <a:t>Quadrimestre</a:t>
                      </a:r>
                      <a:r>
                        <a:rPr lang="en-US" sz="900" b="0" i="0" dirty="0">
                          <a:effectLst/>
                          <a:latin typeface="Roboto" pitchFamily="2" charset="0"/>
                          <a:ea typeface="Roboto" pitchFamily="2" charset="0"/>
                        </a:rPr>
                        <a:t>:</a:t>
                      </a:r>
                      <a:endParaRPr lang="es-ES" b="0" i="0" dirty="0">
                        <a:latin typeface="Roboto" pitchFamily="2" charset="0"/>
                        <a:ea typeface="Roboto" pitchFamily="2" charset="0"/>
                      </a:endParaRPr>
                    </a:p>
                  </a:txBody>
                  <a:tcPr marL="0" marR="0" marT="0" marB="0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Quadrimestre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9326778"/>
                  </a:ext>
                </a:extLst>
              </a:tr>
              <a:tr h="28580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Centre:           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001324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 err="1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Idioma</a:t>
                      </a: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: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360469"/>
                  </a:ext>
                </a:extLst>
              </a:tr>
              <a:tr h="25825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s-ES" sz="900">
                        <a:solidFill>
                          <a:srgbClr val="FFFFFF"/>
                        </a:solidFill>
                        <a:effectLst/>
                        <a:latin typeface="Roboto" pitchFamily="2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n-US" sz="1200" b="0" i="0" dirty="0">
                          <a:solidFill>
                            <a:schemeClr val="tx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Data: </a:t>
                      </a:r>
                      <a:endParaRPr lang="es-ES" sz="1200" b="0" i="0" dirty="0">
                        <a:solidFill>
                          <a:schemeClr val="tx1"/>
                        </a:solidFill>
                        <a:effectLst/>
                        <a:latin typeface="Roboto Medium" pitchFamily="2" charset="0"/>
                        <a:ea typeface="Roboto Medium" pitchFamily="2" charset="0"/>
                        <a:cs typeface="Tahoma" panose="020B060403050404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sz="1200" b="0" i="0" dirty="0">
                          <a:solidFill>
                            <a:schemeClr val="bg1"/>
                          </a:solidFill>
                          <a:effectLst/>
                          <a:latin typeface="Roboto Medium" pitchFamily="2" charset="0"/>
                          <a:ea typeface="Roboto Medium" pitchFamily="2" charset="0"/>
                        </a:rPr>
                        <a:t> </a:t>
                      </a:r>
                      <a:endParaRPr lang="es-ES" sz="1200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351504"/>
                  </a:ext>
                </a:extLst>
              </a:tr>
              <a:tr h="1184604"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es-ES" sz="800">
                          <a:effectLst/>
                        </a:rPr>
                        <a:t> </a:t>
                      </a:r>
                      <a:endParaRPr lang="es-ES" sz="80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Univers 45 Light" pitchFamily="2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4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 </a:t>
                      </a:r>
                      <a:endParaRPr lang="ca-ES" sz="9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9007203"/>
                  </a:ext>
                </a:extLst>
              </a:tr>
            </a:tbl>
          </a:graphicData>
        </a:graphic>
      </p:graphicFrame>
      <p:pic>
        <p:nvPicPr>
          <p:cNvPr id="2" name="Imat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1156" y="398529"/>
            <a:ext cx="2036068" cy="426721"/>
          </a:xfrm>
          <a:prstGeom prst="rect">
            <a:avLst/>
          </a:prstGeom>
        </p:spPr>
      </p:pic>
      <p:pic>
        <p:nvPicPr>
          <p:cNvPr id="3" name="Imat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4483" y="5753905"/>
            <a:ext cx="2351995" cy="705184"/>
          </a:xfrm>
          <a:prstGeom prst="rect">
            <a:avLst/>
          </a:prstGeom>
        </p:spPr>
      </p:pic>
      <p:pic>
        <p:nvPicPr>
          <p:cNvPr id="6" name="Imatg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706" y="1119250"/>
            <a:ext cx="1040051" cy="143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084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67</Words>
  <Application>Microsoft Office PowerPoint</Application>
  <PresentationFormat>Pantalla panoràmica</PresentationFormat>
  <Paragraphs>30</Paragraphs>
  <Slides>1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9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11" baseType="lpstr">
      <vt:lpstr>Arial</vt:lpstr>
      <vt:lpstr>Calibri</vt:lpstr>
      <vt:lpstr>Calibri Light</vt:lpstr>
      <vt:lpstr>Roboto</vt:lpstr>
      <vt:lpstr>Roboto Light</vt:lpstr>
      <vt:lpstr>Roboto Medium</vt:lpstr>
      <vt:lpstr>Tahoma</vt:lpstr>
      <vt:lpstr>Times New Roman</vt:lpstr>
      <vt:lpstr>Univers 45 Light</vt:lpstr>
      <vt:lpstr>Tema de Office</vt:lpstr>
      <vt:lpstr>Presentació del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Latorre</dc:creator>
  <cp:lastModifiedBy>UPC</cp:lastModifiedBy>
  <cp:revision>11</cp:revision>
  <dcterms:created xsi:type="dcterms:W3CDTF">2022-11-29T08:11:41Z</dcterms:created>
  <dcterms:modified xsi:type="dcterms:W3CDTF">2022-12-01T14:28:38Z</dcterms:modified>
</cp:coreProperties>
</file>