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D666F"/>
    <a:srgbClr val="D45A61"/>
    <a:srgbClr val="EABF4C"/>
    <a:srgbClr val="EABF3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749"/>
    <p:restoredTop sz="94679"/>
  </p:normalViewPr>
  <p:slideViewPr>
    <p:cSldViewPr snapToGrid="0" showGuides="1">
      <p:cViewPr varScale="1">
        <p:scale>
          <a:sx n="110" d="100"/>
          <a:sy n="110" d="100"/>
        </p:scale>
        <p:origin x="162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8DB3455-281D-1DBC-1D35-01A24BCE7E3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3C1011A1-F541-D6B5-1C79-20093A3CA8B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1C22BA4-16FE-3394-7617-18F7175CE2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4F813-259C-5B4C-AAAC-C4659A2CEB68}" type="datetimeFigureOut">
              <a:rPr lang="es-ES" smtClean="0"/>
              <a:t>30/11/2022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004B482-BBA5-B36D-408A-1BF9F33AB9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BE3C91E-6770-BBB1-5259-5B69495AD2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47794-D8EE-E54D-82B6-514396010000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07242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1E2FEDC-607C-C6B7-9066-B54B88F666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D7886944-8746-79B3-DA13-BFA607F19EA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802D87B-6DAE-37B8-2959-8B32A9A5AE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4F813-259C-5B4C-AAAC-C4659A2CEB68}" type="datetimeFigureOut">
              <a:rPr lang="es-ES" smtClean="0"/>
              <a:t>30/11/2022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2EB1C3D-A4D4-2AAC-2011-D171BB087B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E99CE7F-424B-8176-2013-3431A1B77D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47794-D8EE-E54D-82B6-514396010000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539886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4F30A468-C2D1-6506-9192-A225A06BA02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9C2983D8-508D-1278-9708-F21625A3685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FEE9784-21E7-9F0D-DA70-12FFE0766E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4F813-259C-5B4C-AAAC-C4659A2CEB68}" type="datetimeFigureOut">
              <a:rPr lang="es-ES" smtClean="0"/>
              <a:t>30/11/2022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D650446-D09A-6AC3-48DC-C74B4C1C40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284CF5C-E4CF-D34F-E120-BFC6D43400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47794-D8EE-E54D-82B6-514396010000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673667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04EA30F-6737-DE43-0685-D0676B3BA1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38DF1C3-0A0A-C2F0-CE5B-34A03C0B40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7B1C6B4-7053-1528-FD18-E99E80CC6E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4F813-259C-5B4C-AAAC-C4659A2CEB68}" type="datetimeFigureOut">
              <a:rPr lang="es-ES" smtClean="0"/>
              <a:t>30/11/2022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0266F2C-5B19-DC86-3BD6-48B4A6FD62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9569EC3-B70B-E78D-6659-A5DEB18515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47794-D8EE-E54D-82B6-514396010000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250267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B01BB93-8B3B-55BD-D45B-370C02676A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31D5DD2-1219-E761-FBF0-0FEBBA27CF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D2EC2F6-7E0D-DC39-B1FD-6A82C74A24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4F813-259C-5B4C-AAAC-C4659A2CEB68}" type="datetimeFigureOut">
              <a:rPr lang="es-ES" smtClean="0"/>
              <a:t>30/11/2022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41FDFAD-E349-69DE-AFFA-11BB5E6045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68FED6A-F1DC-2D77-1AA5-2B12751AD8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47794-D8EE-E54D-82B6-514396010000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707305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AC9D29F-EA8E-9216-C948-BF1E7AD25D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E632334-9258-6350-50E9-1CE51E6E312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ED1FEB8B-5305-ECD5-31B6-FCFF60433F3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7535945F-065B-9A17-30E6-8EB9721717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4F813-259C-5B4C-AAAC-C4659A2CEB68}" type="datetimeFigureOut">
              <a:rPr lang="es-ES" smtClean="0"/>
              <a:t>30/11/2022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13259165-BF76-1FF3-4CA8-91DFBA41BB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CC05EC34-B7D9-BA06-E19A-EB9CC04975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47794-D8EE-E54D-82B6-514396010000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074379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6A69CEE-C3AD-EB34-25A3-5FDD91B866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792C404F-7B28-428E-5943-E7FA0B35D6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BC9BE189-BF3B-E6C8-AFBC-3D3ADC7703B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245E14B0-AB9B-4191-CC47-59CC66BF469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B7BC730F-6D52-7A04-A8AE-FD80A966C24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7E356830-A813-649A-7761-3680FDBE77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4F813-259C-5B4C-AAAC-C4659A2CEB68}" type="datetimeFigureOut">
              <a:rPr lang="es-ES" smtClean="0"/>
              <a:t>30/11/2022</a:t>
            </a:fld>
            <a:endParaRPr lang="es-ES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31F4D086-5AD6-2FFB-FA21-8654B8166E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E3C49D89-3235-C966-E845-E3C2B7AD26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47794-D8EE-E54D-82B6-514396010000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084526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A6F964C-BA9C-2DB5-1060-B88948F9D1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21860930-5706-525D-0878-A5B715C801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4F813-259C-5B4C-AAAC-C4659A2CEB68}" type="datetimeFigureOut">
              <a:rPr lang="es-ES" smtClean="0"/>
              <a:t>30/11/2022</a:t>
            </a:fld>
            <a:endParaRPr lang="es-E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B5E879FB-BEBB-71A6-193A-78CE4F3F29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F8131A8E-6ECC-BFB2-0E0B-EEEE4939D1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47794-D8EE-E54D-82B6-514396010000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755160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7E05C65F-2F0C-B03B-646E-D6271E99AC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4F813-259C-5B4C-AAAC-C4659A2CEB68}" type="datetimeFigureOut">
              <a:rPr lang="es-ES" smtClean="0"/>
              <a:t>30/11/2022</a:t>
            </a:fld>
            <a:endParaRPr lang="es-ES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6423EAA2-5281-B11D-22FD-0BFF70E946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7E108758-5FEB-E87E-E94E-0E0A1C68F4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47794-D8EE-E54D-82B6-514396010000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807247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E0F76B6-2680-1BEB-0A69-5FCC55A232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A0BDE49-1042-5D28-9B18-6BCB6D430A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04843AD0-A7A2-EBB7-9F20-35EA9666F68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BA11BC9-63AE-3977-75D1-CD078E0C03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4F813-259C-5B4C-AAAC-C4659A2CEB68}" type="datetimeFigureOut">
              <a:rPr lang="es-ES" smtClean="0"/>
              <a:t>30/11/2022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DD655C1E-72FD-66AC-C6A7-AB4DE1C670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FE2AC39F-F010-D139-5D63-17F1FDA6E7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47794-D8EE-E54D-82B6-514396010000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023499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F4B598C-8D1F-D718-EEE2-7A9792C39C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1B8505CB-9DA0-73AC-D33A-E1AC34BBE17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F84A3909-075D-1153-B825-78D881BD521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A0937CA7-0B28-0118-2846-E0B3EB35CD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4F813-259C-5B4C-AAAC-C4659A2CEB68}" type="datetimeFigureOut">
              <a:rPr lang="es-ES" smtClean="0"/>
              <a:t>30/11/2022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251475F-D99A-B617-9D0C-7B6C328157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66B5035-AADD-F8EC-AF21-EB2D56220D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47794-D8EE-E54D-82B6-514396010000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231200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93783A01-E67A-5438-5872-B6D1FBAE3E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E81B9DA-6B80-815A-B1B3-D2FF60DBDC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D0B6BD4-5CD7-8447-C427-DA54169528D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74F813-259C-5B4C-AAAC-C4659A2CEB68}" type="datetimeFigureOut">
              <a:rPr lang="es-ES" smtClean="0"/>
              <a:t>30/11/2022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AB31B16-873E-1097-71FE-361E76FBF7C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C9B00C3-AE33-3673-2A2B-E099251C0CC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047794-D8EE-E54D-82B6-514396010000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541668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D666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id="{316E14E9-1B7B-69D5-8BC5-7DBC372ECFD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15391412"/>
              </p:ext>
            </p:extLst>
          </p:nvPr>
        </p:nvGraphicFramePr>
        <p:xfrm>
          <a:off x="353761" y="451901"/>
          <a:ext cx="11484478" cy="621056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57785">
                  <a:extLst>
                    <a:ext uri="{9D8B030D-6E8A-4147-A177-3AD203B41FA5}">
                      <a16:colId xmlns:a16="http://schemas.microsoft.com/office/drawing/2014/main" val="3395205501"/>
                    </a:ext>
                  </a:extLst>
                </a:gridCol>
                <a:gridCol w="1260797">
                  <a:extLst>
                    <a:ext uri="{9D8B030D-6E8A-4147-A177-3AD203B41FA5}">
                      <a16:colId xmlns:a16="http://schemas.microsoft.com/office/drawing/2014/main" val="2466847115"/>
                    </a:ext>
                  </a:extLst>
                </a:gridCol>
                <a:gridCol w="719109">
                  <a:extLst>
                    <a:ext uri="{9D8B030D-6E8A-4147-A177-3AD203B41FA5}">
                      <a16:colId xmlns:a16="http://schemas.microsoft.com/office/drawing/2014/main" val="2639689913"/>
                    </a:ext>
                  </a:extLst>
                </a:gridCol>
                <a:gridCol w="72360">
                  <a:extLst>
                    <a:ext uri="{9D8B030D-6E8A-4147-A177-3AD203B41FA5}">
                      <a16:colId xmlns:a16="http://schemas.microsoft.com/office/drawing/2014/main" val="1939739353"/>
                    </a:ext>
                  </a:extLst>
                </a:gridCol>
                <a:gridCol w="532234">
                  <a:extLst>
                    <a:ext uri="{9D8B030D-6E8A-4147-A177-3AD203B41FA5}">
                      <a16:colId xmlns:a16="http://schemas.microsoft.com/office/drawing/2014/main" val="565965950"/>
                    </a:ext>
                  </a:extLst>
                </a:gridCol>
                <a:gridCol w="153863">
                  <a:extLst>
                    <a:ext uri="{9D8B030D-6E8A-4147-A177-3AD203B41FA5}">
                      <a16:colId xmlns:a16="http://schemas.microsoft.com/office/drawing/2014/main" val="165656524"/>
                    </a:ext>
                  </a:extLst>
                </a:gridCol>
                <a:gridCol w="3159878">
                  <a:extLst>
                    <a:ext uri="{9D8B030D-6E8A-4147-A177-3AD203B41FA5}">
                      <a16:colId xmlns:a16="http://schemas.microsoft.com/office/drawing/2014/main" val="3764994470"/>
                    </a:ext>
                  </a:extLst>
                </a:gridCol>
                <a:gridCol w="5303052">
                  <a:extLst>
                    <a:ext uri="{9D8B030D-6E8A-4147-A177-3AD203B41FA5}">
                      <a16:colId xmlns:a16="http://schemas.microsoft.com/office/drawing/2014/main" val="1589221935"/>
                    </a:ext>
                  </a:extLst>
                </a:gridCol>
                <a:gridCol w="25400">
                  <a:extLst>
                    <a:ext uri="{9D8B030D-6E8A-4147-A177-3AD203B41FA5}">
                      <a16:colId xmlns:a16="http://schemas.microsoft.com/office/drawing/2014/main" val="2590873288"/>
                    </a:ext>
                  </a:extLst>
                </a:gridCol>
              </a:tblGrid>
              <a:tr h="665396"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Aft>
                          <a:spcPts val="1000"/>
                        </a:spcAft>
                      </a:pPr>
                      <a:r>
                        <a:rPr lang="es-ES" sz="1400" b="0" dirty="0">
                          <a:solidFill>
                            <a:schemeClr val="tx1"/>
                          </a:solidFill>
                          <a:effectLst/>
                          <a:latin typeface="Roboto" pitchFamily="2" charset="0"/>
                          <a:ea typeface="Roboto" pitchFamily="2" charset="0"/>
                        </a:rPr>
                        <a:t> </a:t>
                      </a:r>
                      <a:endParaRPr lang="es-ES" sz="1400" b="0" dirty="0">
                        <a:solidFill>
                          <a:schemeClr val="tx1"/>
                        </a:solidFill>
                        <a:effectLst/>
                        <a:latin typeface="Roboto" pitchFamily="2" charset="0"/>
                        <a:ea typeface="Roboto" pitchFamily="2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r>
                        <a:rPr lang="es-ES" sz="14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Roboto Light" pitchFamily="2" charset="0"/>
                          <a:ea typeface="Roboto Light" pitchFamily="2" charset="0"/>
                          <a:cs typeface="+mn-cs"/>
                        </a:rPr>
                        <a:t>ECONOMIA I</a:t>
                      </a:r>
                    </a:p>
                    <a:p>
                      <a:pPr algn="just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s-ES" sz="14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Roboto Light" pitchFamily="2" charset="0"/>
                          <a:ea typeface="Roboto Light" pitchFamily="2" charset="0"/>
                          <a:cs typeface="+mn-cs"/>
                        </a:rPr>
                        <a:t>ORGANITZACIÓ</a:t>
                      </a:r>
                    </a:p>
                    <a:p>
                      <a:r>
                        <a:rPr lang="es-ES" sz="14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Roboto Light" pitchFamily="2" charset="0"/>
                          <a:ea typeface="Roboto Light" pitchFamily="2" charset="0"/>
                          <a:cs typeface="+mn-cs"/>
                        </a:rPr>
                        <a:t>D'EMPRESES</a:t>
                      </a:r>
                      <a:endParaRPr lang="es-ES" sz="1400" b="0" i="0" kern="1200" baseline="0" dirty="0" smtClean="0">
                        <a:solidFill>
                          <a:schemeClr val="tx1"/>
                        </a:solidFill>
                        <a:effectLst/>
                        <a:latin typeface="Roboto Light" pitchFamily="2" charset="0"/>
                        <a:ea typeface="Roboto Light" pitchFamily="2" charset="0"/>
                        <a:cs typeface="+mn-cs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r">
                        <a:lnSpc>
                          <a:spcPts val="4000"/>
                        </a:lnSpc>
                        <a:spcAft>
                          <a:spcPts val="1000"/>
                        </a:spcAft>
                      </a:pPr>
                      <a:endParaRPr lang="ca-ES" sz="3900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4000"/>
                        </a:lnSpc>
                        <a:spcAft>
                          <a:spcPts val="1000"/>
                        </a:spcAft>
                      </a:pPr>
                      <a:r>
                        <a:rPr lang="es-ES" sz="800">
                          <a:effectLst/>
                        </a:rPr>
                        <a:t> </a:t>
                      </a:r>
                      <a:endParaRPr lang="ca-ES" sz="3900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49106857"/>
                  </a:ext>
                </a:extLst>
              </a:tr>
              <a:tr h="1569715"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Aft>
                          <a:spcPts val="1000"/>
                        </a:spcAft>
                      </a:pPr>
                      <a:r>
                        <a:rPr lang="es-ES" sz="800">
                          <a:effectLst/>
                        </a:rPr>
                        <a:t> </a:t>
                      </a:r>
                      <a:endParaRPr lang="es-ES" sz="800">
                        <a:effectLst/>
                        <a:latin typeface="Univers 45 Light" pitchFamily="2" charset="77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4000"/>
                        </a:lnSpc>
                        <a:spcAft>
                          <a:spcPts val="1000"/>
                        </a:spcAft>
                      </a:pPr>
                      <a:endParaRPr lang="ca-ES" sz="1600" dirty="0">
                        <a:solidFill>
                          <a:srgbClr val="FFFFFF"/>
                        </a:solidFill>
                        <a:effectLst/>
                        <a:latin typeface="Roboto" pitchFamily="2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r">
                        <a:lnSpc>
                          <a:spcPts val="4000"/>
                        </a:lnSpc>
                        <a:spcAft>
                          <a:spcPts val="1000"/>
                        </a:spcAft>
                      </a:pPr>
                      <a:r>
                        <a:rPr lang="es-ES_tradnl" sz="3600" b="1" i="0" dirty="0" err="1">
                          <a:solidFill>
                            <a:schemeClr val="tx1"/>
                          </a:solidFill>
                          <a:effectLst/>
                          <a:latin typeface="Roboto" pitchFamily="2" charset="0"/>
                          <a:ea typeface="Roboto" pitchFamily="2" charset="0"/>
                        </a:rPr>
                        <a:t>Tipus</a:t>
                      </a:r>
                      <a:r>
                        <a:rPr lang="es-ES_tradnl" sz="3600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endParaRPr lang="es-ES" sz="3600" dirty="0">
                        <a:solidFill>
                          <a:schemeClr val="bg1"/>
                        </a:solidFill>
                        <a:effectLst/>
                        <a:latin typeface="Univers 45 Light" pitchFamily="2" charset="77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4000"/>
                        </a:lnSpc>
                        <a:spcAft>
                          <a:spcPts val="1000"/>
                        </a:spcAft>
                      </a:pPr>
                      <a:r>
                        <a:rPr lang="es-ES" sz="800" dirty="0">
                          <a:effectLst/>
                        </a:rPr>
                        <a:t> </a:t>
                      </a:r>
                      <a:endParaRPr lang="es-ES" sz="800" dirty="0">
                        <a:effectLst/>
                        <a:latin typeface="Univers 45 Light" pitchFamily="2" charset="77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06776228"/>
                  </a:ext>
                </a:extLst>
              </a:tr>
              <a:tr h="714782">
                <a:tc grid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ca-ES" sz="800" dirty="0">
                          <a:effectLst/>
                        </a:rPr>
                        <a:t> </a:t>
                      </a:r>
                      <a:endParaRPr lang="es-ES" sz="800" dirty="0">
                        <a:effectLst/>
                        <a:latin typeface="Univers 45 Light" pitchFamily="2" charset="77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7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en-US" sz="1800" b="0" i="0" dirty="0" err="1">
                          <a:solidFill>
                            <a:schemeClr val="tx1"/>
                          </a:solidFill>
                          <a:effectLst/>
                          <a:latin typeface="Roboto Medium" pitchFamily="2" charset="0"/>
                          <a:ea typeface="Roboto Medium" pitchFamily="2" charset="0"/>
                        </a:rPr>
                        <a:t>Títol</a:t>
                      </a:r>
                      <a:r>
                        <a:rPr lang="en-US" sz="1800" b="0" i="0" dirty="0">
                          <a:solidFill>
                            <a:schemeClr val="tx1"/>
                          </a:solidFill>
                          <a:effectLst/>
                          <a:latin typeface="Roboto Medium" pitchFamily="2" charset="0"/>
                          <a:ea typeface="Roboto Medium" pitchFamily="2" charset="0"/>
                        </a:rPr>
                        <a:t> del </a:t>
                      </a:r>
                      <a:r>
                        <a:rPr lang="en-US" sz="1800" b="0" i="0" dirty="0" smtClean="0">
                          <a:solidFill>
                            <a:schemeClr val="tx1"/>
                          </a:solidFill>
                          <a:effectLst/>
                          <a:latin typeface="Roboto Medium" pitchFamily="2" charset="0"/>
                          <a:ea typeface="Roboto Medium" pitchFamily="2" charset="0"/>
                        </a:rPr>
                        <a:t>document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endParaRPr lang="es-ES" sz="1800" b="0" i="0" dirty="0">
                        <a:solidFill>
                          <a:schemeClr val="tx1"/>
                        </a:solidFill>
                        <a:effectLst/>
                        <a:latin typeface="Roboto Medium" pitchFamily="2" charset="0"/>
                        <a:ea typeface="Roboto Medium" pitchFamily="2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812410"/>
                  </a:ext>
                </a:extLst>
              </a:tr>
              <a:tr h="305096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a-ES" sz="800">
                          <a:effectLst/>
                        </a:rPr>
                        <a:t> </a:t>
                      </a:r>
                      <a:endParaRPr lang="es-ES" sz="1100">
                        <a:solidFill>
                          <a:srgbClr val="FFFFFF"/>
                        </a:solidFill>
                        <a:effectLst/>
                        <a:latin typeface="Roboto" pitchFamily="2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7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a-ES" sz="1400" b="0" i="0" dirty="0">
                          <a:solidFill>
                            <a:schemeClr val="tx1"/>
                          </a:solidFill>
                          <a:effectLst/>
                          <a:latin typeface="Roboto Medium" pitchFamily="2" charset="0"/>
                          <a:ea typeface="Roboto Medium" pitchFamily="2" charset="0"/>
                        </a:rPr>
                        <a:t>Autoria (Nom Cognoms,  Nom Cognoms)</a:t>
                      </a:r>
                      <a:endParaRPr lang="es-ES" sz="1400" b="0" i="0" dirty="0">
                        <a:solidFill>
                          <a:schemeClr val="tx1"/>
                        </a:solidFill>
                        <a:effectLst/>
                        <a:latin typeface="Roboto Medium" pitchFamily="2" charset="0"/>
                        <a:ea typeface="Roboto Medium" pitchFamily="2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287973"/>
                  </a:ext>
                </a:extLst>
              </a:tr>
              <a:tr h="258259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US" sz="900" dirty="0">
                          <a:effectLst/>
                        </a:rPr>
                        <a:t> </a:t>
                      </a:r>
                      <a:endParaRPr lang="es-ES" sz="900" dirty="0">
                        <a:solidFill>
                          <a:srgbClr val="FFFFFF"/>
                        </a:solidFill>
                        <a:effectLst/>
                        <a:latin typeface="Roboto" pitchFamily="2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US" sz="1200" b="0" i="0" dirty="0" err="1">
                          <a:solidFill>
                            <a:schemeClr val="tx1"/>
                          </a:solidFill>
                          <a:effectLst/>
                          <a:latin typeface="Roboto Medium" pitchFamily="2" charset="0"/>
                          <a:ea typeface="Roboto Medium" pitchFamily="2" charset="0"/>
                        </a:rPr>
                        <a:t>Assignatura</a:t>
                      </a:r>
                      <a:r>
                        <a:rPr lang="en-US" sz="1200" b="0" i="0" dirty="0">
                          <a:solidFill>
                            <a:schemeClr val="tx1"/>
                          </a:solidFill>
                          <a:effectLst/>
                          <a:latin typeface="Roboto Medium" pitchFamily="2" charset="0"/>
                          <a:ea typeface="Roboto Medium" pitchFamily="2" charset="0"/>
                        </a:rPr>
                        <a:t>/es: </a:t>
                      </a:r>
                      <a:r>
                        <a:rPr lang="en-US" sz="1200" b="0" i="0" dirty="0" smtClean="0">
                          <a:solidFill>
                            <a:schemeClr val="tx1"/>
                          </a:solidFill>
                          <a:effectLst/>
                          <a:latin typeface="Roboto Medium" pitchFamily="2" charset="0"/>
                          <a:ea typeface="Roboto Medium" pitchFamily="2" charset="0"/>
                        </a:rPr>
                        <a:t>                                                                                               </a:t>
                      </a:r>
                      <a:endParaRPr lang="es-ES" sz="1200" b="0" i="0" dirty="0">
                        <a:solidFill>
                          <a:schemeClr val="tx1"/>
                        </a:solidFill>
                        <a:effectLst/>
                        <a:latin typeface="Roboto Medium" pitchFamily="2" charset="0"/>
                        <a:ea typeface="Roboto Medium" pitchFamily="2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r>
                        <a:rPr lang="en-US" sz="900" b="0" i="0" dirty="0">
                          <a:effectLst/>
                          <a:latin typeface="Roboto" pitchFamily="2" charset="0"/>
                          <a:ea typeface="Roboto" pitchFamily="2" charset="0"/>
                        </a:rPr>
                        <a:t>Feu click per </a:t>
                      </a:r>
                      <a:r>
                        <a:rPr lang="en-US" sz="900" b="0" i="0" dirty="0" err="1">
                          <a:effectLst/>
                          <a:latin typeface="Roboto" pitchFamily="2" charset="0"/>
                          <a:ea typeface="Roboto" pitchFamily="2" charset="0"/>
                        </a:rPr>
                        <a:t>introduïr</a:t>
                      </a:r>
                      <a:r>
                        <a:rPr lang="en-US" sz="900" b="0" i="0" dirty="0">
                          <a:effectLst/>
                          <a:latin typeface="Roboto" pitchFamily="2" charset="0"/>
                          <a:ea typeface="Roboto" pitchFamily="2" charset="0"/>
                        </a:rPr>
                        <a:t> </a:t>
                      </a:r>
                      <a:r>
                        <a:rPr lang="en-US" sz="900" b="0" i="0" dirty="0" err="1">
                          <a:effectLst/>
                          <a:latin typeface="Roboto" pitchFamily="2" charset="0"/>
                          <a:ea typeface="Roboto" pitchFamily="2" charset="0"/>
                        </a:rPr>
                        <a:t>el</a:t>
                      </a:r>
                      <a:r>
                        <a:rPr lang="en-US" sz="900" b="0" i="0" dirty="0">
                          <a:effectLst/>
                          <a:latin typeface="Roboto" pitchFamily="2" charset="0"/>
                          <a:ea typeface="Roboto" pitchFamily="2" charset="0"/>
                        </a:rPr>
                        <a:t> nom de </a:t>
                      </a:r>
                      <a:r>
                        <a:rPr lang="en-US" sz="900" b="0" i="0" dirty="0" err="1">
                          <a:effectLst/>
                          <a:latin typeface="Roboto" pitchFamily="2" charset="0"/>
                          <a:ea typeface="Roboto" pitchFamily="2" charset="0"/>
                        </a:rPr>
                        <a:t>l’assignatura</a:t>
                      </a:r>
                      <a:r>
                        <a:rPr lang="en-US" sz="900" b="0" i="0" dirty="0">
                          <a:effectLst/>
                          <a:latin typeface="Roboto" pitchFamily="2" charset="0"/>
                          <a:ea typeface="Roboto" pitchFamily="2" charset="0"/>
                        </a:rPr>
                        <a:t> o </a:t>
                      </a:r>
                      <a:r>
                        <a:rPr lang="en-US" sz="900" b="0" i="0" dirty="0" err="1">
                          <a:effectLst/>
                          <a:latin typeface="Roboto" pitchFamily="2" charset="0"/>
                          <a:ea typeface="Roboto" pitchFamily="2" charset="0"/>
                        </a:rPr>
                        <a:t>assignatures</a:t>
                      </a:r>
                      <a:endParaRPr lang="es-ES" b="0" i="0" dirty="0">
                        <a:latin typeface="Roboto" pitchFamily="2" charset="0"/>
                        <a:ea typeface="Roboto" pitchFamily="2" charset="0"/>
                      </a:endParaRPr>
                    </a:p>
                  </a:txBody>
                  <a:tcPr marL="0" marR="0" marT="0" marB="0">
                    <a:noFill/>
                  </a:tcPr>
                </a:tc>
                <a:tc gridSpan="4">
                  <a:txBody>
                    <a:bodyPr/>
                    <a:lstStyle/>
                    <a:p>
                      <a:r>
                        <a:rPr lang="en-US" sz="1200" b="0" i="0" dirty="0">
                          <a:solidFill>
                            <a:schemeClr val="tx1"/>
                          </a:solidFill>
                          <a:effectLst/>
                          <a:latin typeface="Roboto Medium" pitchFamily="2" charset="0"/>
                          <a:ea typeface="Roboto Medium" pitchFamily="2" charset="0"/>
                        </a:rPr>
                        <a:t>Feu click per </a:t>
                      </a:r>
                      <a:r>
                        <a:rPr lang="en-US" sz="1200" b="0" i="0" dirty="0" err="1">
                          <a:solidFill>
                            <a:schemeClr val="tx1"/>
                          </a:solidFill>
                          <a:effectLst/>
                          <a:latin typeface="Roboto Medium" pitchFamily="2" charset="0"/>
                          <a:ea typeface="Roboto Medium" pitchFamily="2" charset="0"/>
                        </a:rPr>
                        <a:t>introduïr</a:t>
                      </a:r>
                      <a:r>
                        <a:rPr lang="en-US" sz="1200" b="0" i="0" dirty="0">
                          <a:solidFill>
                            <a:schemeClr val="tx1"/>
                          </a:solidFill>
                          <a:effectLst/>
                          <a:latin typeface="Roboto Medium" pitchFamily="2" charset="0"/>
                          <a:ea typeface="Roboto Medium" pitchFamily="2" charset="0"/>
                        </a:rPr>
                        <a:t> </a:t>
                      </a:r>
                      <a:r>
                        <a:rPr lang="en-US" sz="1200" b="0" i="0" dirty="0" err="1">
                          <a:solidFill>
                            <a:schemeClr val="tx1"/>
                          </a:solidFill>
                          <a:effectLst/>
                          <a:latin typeface="Roboto Medium" pitchFamily="2" charset="0"/>
                          <a:ea typeface="Roboto Medium" pitchFamily="2" charset="0"/>
                        </a:rPr>
                        <a:t>el</a:t>
                      </a:r>
                      <a:r>
                        <a:rPr lang="en-US" sz="1200" b="0" i="0" dirty="0">
                          <a:solidFill>
                            <a:schemeClr val="tx1"/>
                          </a:solidFill>
                          <a:effectLst/>
                          <a:latin typeface="Roboto Medium" pitchFamily="2" charset="0"/>
                          <a:ea typeface="Roboto Medium" pitchFamily="2" charset="0"/>
                        </a:rPr>
                        <a:t> nom de </a:t>
                      </a:r>
                      <a:r>
                        <a:rPr lang="en-US" sz="1200" b="0" i="0" dirty="0" err="1">
                          <a:solidFill>
                            <a:schemeClr val="tx1"/>
                          </a:solidFill>
                          <a:effectLst/>
                          <a:latin typeface="Roboto Medium" pitchFamily="2" charset="0"/>
                          <a:ea typeface="Roboto Medium" pitchFamily="2" charset="0"/>
                        </a:rPr>
                        <a:t>l’assignatura</a:t>
                      </a:r>
                      <a:r>
                        <a:rPr lang="en-US" sz="1200" b="0" i="0" dirty="0">
                          <a:solidFill>
                            <a:schemeClr val="tx1"/>
                          </a:solidFill>
                          <a:effectLst/>
                          <a:latin typeface="Roboto Medium" pitchFamily="2" charset="0"/>
                          <a:ea typeface="Roboto Medium" pitchFamily="2" charset="0"/>
                        </a:rPr>
                        <a:t> o </a:t>
                      </a:r>
                      <a:r>
                        <a:rPr lang="en-US" sz="1200" b="0" i="0" dirty="0" err="1">
                          <a:solidFill>
                            <a:schemeClr val="tx1"/>
                          </a:solidFill>
                          <a:effectLst/>
                          <a:latin typeface="Roboto Medium" pitchFamily="2" charset="0"/>
                          <a:ea typeface="Roboto Medium" pitchFamily="2" charset="0"/>
                        </a:rPr>
                        <a:t>assignatures</a:t>
                      </a:r>
                      <a:endParaRPr lang="es-ES" sz="1200" b="0" i="0" dirty="0">
                        <a:solidFill>
                          <a:schemeClr val="tx1"/>
                        </a:solidFill>
                        <a:latin typeface="Roboto Medium" pitchFamily="2" charset="0"/>
                        <a:ea typeface="Roboto Medium" pitchFamily="2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95665534"/>
                  </a:ext>
                </a:extLst>
              </a:tr>
              <a:tr h="248754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US" sz="900" dirty="0">
                          <a:effectLst/>
                        </a:rPr>
                        <a:t> </a:t>
                      </a:r>
                      <a:endParaRPr lang="es-ES" sz="900" dirty="0">
                        <a:solidFill>
                          <a:srgbClr val="FFFFFF"/>
                        </a:solidFill>
                        <a:effectLst/>
                        <a:latin typeface="Roboto" pitchFamily="2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US" sz="1200" b="0" i="0" dirty="0" err="1">
                          <a:solidFill>
                            <a:schemeClr val="tx1"/>
                          </a:solidFill>
                          <a:effectLst/>
                          <a:latin typeface="Roboto Medium" pitchFamily="2" charset="0"/>
                          <a:ea typeface="Roboto Medium" pitchFamily="2" charset="0"/>
                        </a:rPr>
                        <a:t>Titulació</a:t>
                      </a:r>
                      <a:r>
                        <a:rPr lang="en-US" sz="1200" b="0" i="0" dirty="0">
                          <a:solidFill>
                            <a:schemeClr val="tx1"/>
                          </a:solidFill>
                          <a:effectLst/>
                          <a:latin typeface="Roboto Medium" pitchFamily="2" charset="0"/>
                          <a:ea typeface="Roboto Medium" pitchFamily="2" charset="0"/>
                        </a:rPr>
                        <a:t>/ns:                                                                                                                 </a:t>
                      </a:r>
                      <a:endParaRPr lang="es-ES" sz="1200" b="0" i="0" dirty="0">
                        <a:solidFill>
                          <a:schemeClr val="tx1"/>
                        </a:solidFill>
                        <a:effectLst/>
                        <a:latin typeface="Roboto Medium" pitchFamily="2" charset="0"/>
                        <a:ea typeface="Roboto Medium" pitchFamily="2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r>
                        <a:rPr lang="es-ES" sz="900" b="0" i="0" dirty="0" err="1">
                          <a:effectLst/>
                          <a:latin typeface="Roboto" pitchFamily="2" charset="0"/>
                          <a:ea typeface="Roboto" pitchFamily="2" charset="0"/>
                        </a:rPr>
                        <a:t>Feu</a:t>
                      </a:r>
                      <a:r>
                        <a:rPr lang="es-ES" sz="900" b="0" i="0" dirty="0">
                          <a:effectLst/>
                          <a:latin typeface="Roboto" pitchFamily="2" charset="0"/>
                          <a:ea typeface="Roboto" pitchFamily="2" charset="0"/>
                        </a:rPr>
                        <a:t> </a:t>
                      </a:r>
                      <a:r>
                        <a:rPr lang="es-ES" sz="900" b="0" i="0" dirty="0" err="1">
                          <a:effectLst/>
                          <a:latin typeface="Roboto" pitchFamily="2" charset="0"/>
                          <a:ea typeface="Roboto" pitchFamily="2" charset="0"/>
                        </a:rPr>
                        <a:t>click</a:t>
                      </a:r>
                      <a:r>
                        <a:rPr lang="es-ES" sz="900" b="0" i="0" dirty="0">
                          <a:effectLst/>
                          <a:latin typeface="Roboto" pitchFamily="2" charset="0"/>
                          <a:ea typeface="Roboto" pitchFamily="2" charset="0"/>
                        </a:rPr>
                        <a:t> per </a:t>
                      </a:r>
                      <a:r>
                        <a:rPr lang="es-ES" sz="900" b="0" i="0" dirty="0" err="1">
                          <a:effectLst/>
                          <a:latin typeface="Roboto" pitchFamily="2" charset="0"/>
                          <a:ea typeface="Roboto" pitchFamily="2" charset="0"/>
                        </a:rPr>
                        <a:t>introduïr</a:t>
                      </a:r>
                      <a:r>
                        <a:rPr lang="es-ES" sz="900" b="0" i="0" dirty="0">
                          <a:effectLst/>
                          <a:latin typeface="Roboto" pitchFamily="2" charset="0"/>
                          <a:ea typeface="Roboto" pitchFamily="2" charset="0"/>
                        </a:rPr>
                        <a:t> la </a:t>
                      </a:r>
                      <a:r>
                        <a:rPr lang="es-ES" sz="900" b="0" i="0" dirty="0" err="1">
                          <a:effectLst/>
                          <a:latin typeface="Roboto" pitchFamily="2" charset="0"/>
                          <a:ea typeface="Roboto" pitchFamily="2" charset="0"/>
                        </a:rPr>
                        <a:t>titulació</a:t>
                      </a:r>
                      <a:r>
                        <a:rPr lang="es-ES" sz="900" b="0" i="0" dirty="0">
                          <a:effectLst/>
                          <a:latin typeface="Roboto" pitchFamily="2" charset="0"/>
                          <a:ea typeface="Roboto" pitchFamily="2" charset="0"/>
                        </a:rPr>
                        <a:t> o </a:t>
                      </a:r>
                      <a:r>
                        <a:rPr lang="es-ES" sz="900" b="0" i="0" dirty="0" err="1">
                          <a:effectLst/>
                          <a:latin typeface="Roboto" pitchFamily="2" charset="0"/>
                          <a:ea typeface="Roboto" pitchFamily="2" charset="0"/>
                        </a:rPr>
                        <a:t>titulacions</a:t>
                      </a:r>
                      <a:r>
                        <a:rPr lang="es-ES" sz="900" b="0" i="0" dirty="0">
                          <a:effectLst/>
                          <a:latin typeface="Roboto" pitchFamily="2" charset="0"/>
                          <a:ea typeface="Roboto" pitchFamily="2" charset="0"/>
                        </a:rPr>
                        <a:t> </a:t>
                      </a:r>
                      <a:r>
                        <a:rPr lang="es-ES" sz="900" b="0" i="0" dirty="0" err="1">
                          <a:effectLst/>
                          <a:latin typeface="Roboto" pitchFamily="2" charset="0"/>
                          <a:ea typeface="Roboto" pitchFamily="2" charset="0"/>
                        </a:rPr>
                        <a:t>on</a:t>
                      </a:r>
                      <a:r>
                        <a:rPr lang="es-ES" sz="900" b="0" i="0" dirty="0">
                          <a:effectLst/>
                          <a:latin typeface="Roboto" pitchFamily="2" charset="0"/>
                          <a:ea typeface="Roboto" pitchFamily="2" charset="0"/>
                        </a:rPr>
                        <a:t> </a:t>
                      </a:r>
                      <a:r>
                        <a:rPr lang="es-ES" sz="900" b="0" i="0" dirty="0" err="1">
                          <a:effectLst/>
                          <a:latin typeface="Roboto" pitchFamily="2" charset="0"/>
                          <a:ea typeface="Roboto" pitchFamily="2" charset="0"/>
                        </a:rPr>
                        <a:t>s’utilitza</a:t>
                      </a:r>
                      <a:endParaRPr lang="es-ES" b="0" i="0" dirty="0">
                        <a:latin typeface="Roboto" pitchFamily="2" charset="0"/>
                        <a:ea typeface="Roboto" pitchFamily="2" charset="0"/>
                      </a:endParaRPr>
                    </a:p>
                  </a:txBody>
                  <a:tcPr marL="0" marR="0" marT="0" marB="0">
                    <a:noFill/>
                  </a:tcPr>
                </a:tc>
                <a:tc gridSpan="4">
                  <a:txBody>
                    <a:bodyPr/>
                    <a:lstStyle/>
                    <a:p>
                      <a:r>
                        <a:rPr lang="es-ES" sz="1200" b="0" i="0" dirty="0" err="1">
                          <a:solidFill>
                            <a:schemeClr val="tx1"/>
                          </a:solidFill>
                          <a:effectLst/>
                          <a:latin typeface="Roboto Medium" pitchFamily="2" charset="0"/>
                          <a:ea typeface="Roboto Medium" pitchFamily="2" charset="0"/>
                        </a:rPr>
                        <a:t>Feu</a:t>
                      </a:r>
                      <a:r>
                        <a:rPr lang="es-ES" sz="1200" b="0" i="0" dirty="0">
                          <a:solidFill>
                            <a:schemeClr val="tx1"/>
                          </a:solidFill>
                          <a:effectLst/>
                          <a:latin typeface="Roboto Medium" pitchFamily="2" charset="0"/>
                          <a:ea typeface="Roboto Medium" pitchFamily="2" charset="0"/>
                        </a:rPr>
                        <a:t> </a:t>
                      </a:r>
                      <a:r>
                        <a:rPr lang="es-ES" sz="1200" b="0" i="0" dirty="0" err="1">
                          <a:solidFill>
                            <a:schemeClr val="tx1"/>
                          </a:solidFill>
                          <a:effectLst/>
                          <a:latin typeface="Roboto Medium" pitchFamily="2" charset="0"/>
                          <a:ea typeface="Roboto Medium" pitchFamily="2" charset="0"/>
                        </a:rPr>
                        <a:t>click</a:t>
                      </a:r>
                      <a:r>
                        <a:rPr lang="es-ES" sz="1200" b="0" i="0" dirty="0">
                          <a:solidFill>
                            <a:schemeClr val="tx1"/>
                          </a:solidFill>
                          <a:effectLst/>
                          <a:latin typeface="Roboto Medium" pitchFamily="2" charset="0"/>
                          <a:ea typeface="Roboto Medium" pitchFamily="2" charset="0"/>
                        </a:rPr>
                        <a:t> per </a:t>
                      </a:r>
                      <a:r>
                        <a:rPr lang="es-ES" sz="1200" b="0" i="0" dirty="0" err="1">
                          <a:solidFill>
                            <a:schemeClr val="tx1"/>
                          </a:solidFill>
                          <a:effectLst/>
                          <a:latin typeface="Roboto Medium" pitchFamily="2" charset="0"/>
                          <a:ea typeface="Roboto Medium" pitchFamily="2" charset="0"/>
                        </a:rPr>
                        <a:t>introduïr</a:t>
                      </a:r>
                      <a:r>
                        <a:rPr lang="es-ES" sz="1200" b="0" i="0" dirty="0">
                          <a:solidFill>
                            <a:schemeClr val="tx1"/>
                          </a:solidFill>
                          <a:effectLst/>
                          <a:latin typeface="Roboto Medium" pitchFamily="2" charset="0"/>
                          <a:ea typeface="Roboto Medium" pitchFamily="2" charset="0"/>
                        </a:rPr>
                        <a:t> la </a:t>
                      </a:r>
                      <a:r>
                        <a:rPr lang="es-ES" sz="1200" b="0" i="0" dirty="0" err="1">
                          <a:solidFill>
                            <a:schemeClr val="tx1"/>
                          </a:solidFill>
                          <a:effectLst/>
                          <a:latin typeface="Roboto Medium" pitchFamily="2" charset="0"/>
                          <a:ea typeface="Roboto Medium" pitchFamily="2" charset="0"/>
                        </a:rPr>
                        <a:t>titulació</a:t>
                      </a:r>
                      <a:r>
                        <a:rPr lang="es-ES" sz="1200" b="0" i="0" dirty="0">
                          <a:solidFill>
                            <a:schemeClr val="tx1"/>
                          </a:solidFill>
                          <a:effectLst/>
                          <a:latin typeface="Roboto Medium" pitchFamily="2" charset="0"/>
                          <a:ea typeface="Roboto Medium" pitchFamily="2" charset="0"/>
                        </a:rPr>
                        <a:t> o </a:t>
                      </a:r>
                      <a:r>
                        <a:rPr lang="es-ES" sz="1200" b="0" i="0" dirty="0" err="1">
                          <a:solidFill>
                            <a:schemeClr val="tx1"/>
                          </a:solidFill>
                          <a:effectLst/>
                          <a:latin typeface="Roboto Medium" pitchFamily="2" charset="0"/>
                          <a:ea typeface="Roboto Medium" pitchFamily="2" charset="0"/>
                        </a:rPr>
                        <a:t>titulacions</a:t>
                      </a:r>
                      <a:r>
                        <a:rPr lang="es-ES" sz="1200" b="0" i="0" dirty="0">
                          <a:solidFill>
                            <a:schemeClr val="tx1"/>
                          </a:solidFill>
                          <a:effectLst/>
                          <a:latin typeface="Roboto Medium" pitchFamily="2" charset="0"/>
                          <a:ea typeface="Roboto Medium" pitchFamily="2" charset="0"/>
                        </a:rPr>
                        <a:t> </a:t>
                      </a:r>
                      <a:r>
                        <a:rPr lang="es-ES" sz="1200" b="0" i="0" dirty="0" err="1">
                          <a:solidFill>
                            <a:schemeClr val="tx1"/>
                          </a:solidFill>
                          <a:effectLst/>
                          <a:latin typeface="Roboto Medium" pitchFamily="2" charset="0"/>
                          <a:ea typeface="Roboto Medium" pitchFamily="2" charset="0"/>
                        </a:rPr>
                        <a:t>on</a:t>
                      </a:r>
                      <a:r>
                        <a:rPr lang="es-ES" sz="1200" b="0" i="0" dirty="0">
                          <a:solidFill>
                            <a:schemeClr val="tx1"/>
                          </a:solidFill>
                          <a:effectLst/>
                          <a:latin typeface="Roboto Medium" pitchFamily="2" charset="0"/>
                          <a:ea typeface="Roboto Medium" pitchFamily="2" charset="0"/>
                        </a:rPr>
                        <a:t> </a:t>
                      </a:r>
                      <a:r>
                        <a:rPr lang="es-ES" sz="1200" b="0" i="0" dirty="0" err="1">
                          <a:solidFill>
                            <a:schemeClr val="tx1"/>
                          </a:solidFill>
                          <a:effectLst/>
                          <a:latin typeface="Roboto Medium" pitchFamily="2" charset="0"/>
                          <a:ea typeface="Roboto Medium" pitchFamily="2" charset="0"/>
                        </a:rPr>
                        <a:t>s’utilitza</a:t>
                      </a:r>
                      <a:endParaRPr lang="es-ES" sz="1200" b="0" i="0" dirty="0">
                        <a:solidFill>
                          <a:schemeClr val="tx1"/>
                        </a:solidFill>
                        <a:latin typeface="Roboto Medium" pitchFamily="2" charset="0"/>
                        <a:ea typeface="Roboto Medium" pitchFamily="2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2956860"/>
                  </a:ext>
                </a:extLst>
              </a:tr>
              <a:tr h="258259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s-ES" sz="900" dirty="0">
                          <a:effectLst/>
                        </a:rPr>
                        <a:t> </a:t>
                      </a:r>
                      <a:endParaRPr lang="es-ES" sz="900" dirty="0">
                        <a:solidFill>
                          <a:srgbClr val="FFFFFF"/>
                        </a:solidFill>
                        <a:effectLst/>
                        <a:latin typeface="Roboto" pitchFamily="2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US" sz="1200" b="0" i="0" dirty="0">
                          <a:solidFill>
                            <a:schemeClr val="tx1"/>
                          </a:solidFill>
                          <a:effectLst/>
                          <a:latin typeface="Roboto Medium" pitchFamily="2" charset="0"/>
                          <a:ea typeface="Roboto Medium" pitchFamily="2" charset="0"/>
                        </a:rPr>
                        <a:t>Curs: </a:t>
                      </a:r>
                      <a:r>
                        <a:rPr lang="en-US" sz="1200" b="0" i="0" dirty="0" smtClean="0">
                          <a:solidFill>
                            <a:schemeClr val="tx1"/>
                          </a:solidFill>
                          <a:effectLst/>
                          <a:latin typeface="Roboto Medium" pitchFamily="2" charset="0"/>
                          <a:ea typeface="Roboto Medium" pitchFamily="2" charset="0"/>
                        </a:rPr>
                        <a:t>1r</a:t>
                      </a:r>
                      <a:endParaRPr lang="es-ES" sz="1200" b="0" i="0" dirty="0">
                        <a:solidFill>
                          <a:schemeClr val="tx1"/>
                        </a:solidFill>
                        <a:effectLst/>
                        <a:latin typeface="Roboto Medium" pitchFamily="2" charset="0"/>
                        <a:ea typeface="Roboto Medium" pitchFamily="2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r>
                        <a:rPr lang="en-US" sz="900" b="0" i="0" dirty="0" err="1">
                          <a:effectLst/>
                          <a:latin typeface="Roboto" pitchFamily="2" charset="0"/>
                          <a:ea typeface="Roboto" pitchFamily="2" charset="0"/>
                        </a:rPr>
                        <a:t>Quadrimestre</a:t>
                      </a:r>
                      <a:r>
                        <a:rPr lang="en-US" sz="900" b="0" i="0" dirty="0">
                          <a:effectLst/>
                          <a:latin typeface="Roboto" pitchFamily="2" charset="0"/>
                          <a:ea typeface="Roboto" pitchFamily="2" charset="0"/>
                        </a:rPr>
                        <a:t>:</a:t>
                      </a:r>
                      <a:endParaRPr lang="es-ES" b="0" i="0" dirty="0">
                        <a:latin typeface="Roboto" pitchFamily="2" charset="0"/>
                        <a:ea typeface="Roboto" pitchFamily="2" charset="0"/>
                      </a:endParaRPr>
                    </a:p>
                  </a:txBody>
                  <a:tcPr marL="0" marR="0" marT="0" marB="0">
                    <a:noFill/>
                  </a:tcPr>
                </a:tc>
                <a:tc gridSpan="4">
                  <a:txBody>
                    <a:bodyPr/>
                    <a:lstStyle/>
                    <a:p>
                      <a:r>
                        <a:rPr lang="en-US" sz="1200" b="0" i="0" dirty="0" err="1">
                          <a:solidFill>
                            <a:schemeClr val="tx1"/>
                          </a:solidFill>
                          <a:effectLst/>
                          <a:latin typeface="Roboto Medium" pitchFamily="2" charset="0"/>
                          <a:ea typeface="Roboto Medium" pitchFamily="2" charset="0"/>
                        </a:rPr>
                        <a:t>Quadrimestre</a:t>
                      </a:r>
                      <a:r>
                        <a:rPr lang="en-US" sz="1200" b="0" i="0" dirty="0">
                          <a:solidFill>
                            <a:schemeClr val="tx1"/>
                          </a:solidFill>
                          <a:effectLst/>
                          <a:latin typeface="Roboto Medium" pitchFamily="2" charset="0"/>
                          <a:ea typeface="Roboto Medium" pitchFamily="2" charset="0"/>
                        </a:rPr>
                        <a:t>:</a:t>
                      </a:r>
                      <a:endParaRPr lang="es-ES" sz="1200" b="0" i="0" dirty="0">
                        <a:solidFill>
                          <a:schemeClr val="tx1"/>
                        </a:solidFill>
                        <a:latin typeface="Roboto Medium" pitchFamily="2" charset="0"/>
                        <a:ea typeface="Roboto Medium" pitchFamily="2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59326778"/>
                  </a:ext>
                </a:extLst>
              </a:tr>
              <a:tr h="285806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US" sz="900">
                          <a:effectLst/>
                        </a:rPr>
                        <a:t> </a:t>
                      </a:r>
                      <a:endParaRPr lang="es-ES" sz="900">
                        <a:solidFill>
                          <a:srgbClr val="FFFFFF"/>
                        </a:solidFill>
                        <a:effectLst/>
                        <a:latin typeface="Roboto" pitchFamily="2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7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US" sz="1200" b="0" i="0" dirty="0">
                          <a:solidFill>
                            <a:schemeClr val="tx1"/>
                          </a:solidFill>
                          <a:effectLst/>
                          <a:latin typeface="Roboto Medium" pitchFamily="2" charset="0"/>
                          <a:ea typeface="Roboto Medium" pitchFamily="2" charset="0"/>
                        </a:rPr>
                        <a:t>Centre:            </a:t>
                      </a:r>
                      <a:endParaRPr lang="es-ES" sz="1200" b="0" i="0" dirty="0">
                        <a:solidFill>
                          <a:schemeClr val="tx1"/>
                        </a:solidFill>
                        <a:effectLst/>
                        <a:latin typeface="Roboto Medium" pitchFamily="2" charset="0"/>
                        <a:ea typeface="Roboto Medium" pitchFamily="2" charset="0"/>
                      </a:endParaRPr>
                    </a:p>
                    <a:p>
                      <a:pPr>
                        <a:lnSpc>
                          <a:spcPct val="115000"/>
                        </a:lnSpc>
                      </a:pPr>
                      <a:r>
                        <a:rPr lang="en-US" sz="1200" b="0" i="0" dirty="0">
                          <a:solidFill>
                            <a:schemeClr val="tx1"/>
                          </a:solidFill>
                          <a:effectLst/>
                          <a:latin typeface="Roboto Medium" pitchFamily="2" charset="0"/>
                          <a:ea typeface="Roboto Medium" pitchFamily="2" charset="0"/>
                        </a:rPr>
                        <a:t> </a:t>
                      </a:r>
                      <a:endParaRPr lang="es-ES" sz="1200" b="0" i="0" dirty="0">
                        <a:solidFill>
                          <a:schemeClr val="tx1"/>
                        </a:solidFill>
                        <a:effectLst/>
                        <a:latin typeface="Roboto Medium" pitchFamily="2" charset="0"/>
                        <a:ea typeface="Roboto Medium" pitchFamily="2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53001324"/>
                  </a:ext>
                </a:extLst>
              </a:tr>
              <a:tr h="258259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US" sz="900">
                          <a:effectLst/>
                        </a:rPr>
                        <a:t> </a:t>
                      </a:r>
                      <a:endParaRPr lang="es-ES" sz="900">
                        <a:solidFill>
                          <a:srgbClr val="FFFFFF"/>
                        </a:solidFill>
                        <a:effectLst/>
                        <a:latin typeface="Roboto" pitchFamily="2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7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US" sz="1200" b="0" i="0" dirty="0" err="1">
                          <a:solidFill>
                            <a:schemeClr val="tx1"/>
                          </a:solidFill>
                          <a:effectLst/>
                          <a:latin typeface="Roboto Medium" pitchFamily="2" charset="0"/>
                          <a:ea typeface="Roboto Medium" pitchFamily="2" charset="0"/>
                        </a:rPr>
                        <a:t>Idioma</a:t>
                      </a:r>
                      <a:r>
                        <a:rPr lang="en-US" sz="1200" b="0" i="0" dirty="0">
                          <a:solidFill>
                            <a:schemeClr val="tx1"/>
                          </a:solidFill>
                          <a:effectLst/>
                          <a:latin typeface="Roboto Medium" pitchFamily="2" charset="0"/>
                          <a:ea typeface="Roboto Medium" pitchFamily="2" charset="0"/>
                        </a:rPr>
                        <a:t>:</a:t>
                      </a:r>
                      <a:endParaRPr lang="es-ES" sz="1200" b="0" i="0" dirty="0">
                        <a:solidFill>
                          <a:schemeClr val="tx1"/>
                        </a:solidFill>
                        <a:effectLst/>
                        <a:latin typeface="Roboto Medium" pitchFamily="2" charset="0"/>
                        <a:ea typeface="Roboto Medium" pitchFamily="2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85360469"/>
                  </a:ext>
                </a:extLst>
              </a:tr>
              <a:tr h="258259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US" sz="900">
                          <a:effectLst/>
                        </a:rPr>
                        <a:t> </a:t>
                      </a:r>
                      <a:endParaRPr lang="es-ES" sz="900">
                        <a:solidFill>
                          <a:srgbClr val="FFFFFF"/>
                        </a:solidFill>
                        <a:effectLst/>
                        <a:latin typeface="Roboto" pitchFamily="2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US" sz="1200" b="0" i="0" dirty="0">
                          <a:solidFill>
                            <a:schemeClr val="tx1"/>
                          </a:solidFill>
                          <a:effectLst/>
                          <a:latin typeface="Roboto Medium" pitchFamily="2" charset="0"/>
                          <a:ea typeface="Roboto Medium" pitchFamily="2" charset="0"/>
                        </a:rPr>
                        <a:t>Data: </a:t>
                      </a:r>
                      <a:endParaRPr lang="es-ES" sz="1200" b="0" i="0" dirty="0">
                        <a:solidFill>
                          <a:schemeClr val="tx1"/>
                        </a:solidFill>
                        <a:effectLst/>
                        <a:latin typeface="Roboto Medium" pitchFamily="2" charset="0"/>
                        <a:ea typeface="Roboto Medium" pitchFamily="2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r>
                        <a:rPr lang="en-US" sz="1200" b="0" i="0" dirty="0">
                          <a:solidFill>
                            <a:schemeClr val="bg1"/>
                          </a:solidFill>
                          <a:effectLst/>
                          <a:latin typeface="Roboto Medium" pitchFamily="2" charset="0"/>
                          <a:ea typeface="Roboto Medium" pitchFamily="2" charset="0"/>
                        </a:rPr>
                        <a:t> </a:t>
                      </a:r>
                      <a:endParaRPr lang="es-ES" sz="120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40351504"/>
                  </a:ext>
                </a:extLst>
              </a:tr>
              <a:tr h="1184604"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Aft>
                          <a:spcPts val="1000"/>
                        </a:spcAft>
                      </a:pPr>
                      <a:r>
                        <a:rPr lang="es-ES" sz="800">
                          <a:effectLst/>
                        </a:rPr>
                        <a:t> </a:t>
                      </a:r>
                      <a:endParaRPr lang="es-ES" sz="800">
                        <a:effectLst/>
                        <a:latin typeface="Univers 45 Light" pitchFamily="2" charset="77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algn="l">
                        <a:lnSpc>
                          <a:spcPts val="4000"/>
                        </a:lnSpc>
                        <a:spcAft>
                          <a:spcPts val="1000"/>
                        </a:spcAft>
                      </a:pPr>
                      <a:endParaRPr lang="es-ES" sz="800" dirty="0">
                        <a:effectLst/>
                        <a:latin typeface="Univers 45 Light" pitchFamily="2" charset="77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ts val="4000"/>
                        </a:lnSpc>
                        <a:spcAft>
                          <a:spcPts val="1000"/>
                        </a:spcAft>
                      </a:pPr>
                      <a:endParaRPr lang="es-ES" sz="800" dirty="0">
                        <a:effectLst/>
                        <a:latin typeface="Univers 45 Light" pitchFamily="2" charset="77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ts val="4000"/>
                        </a:lnSpc>
                        <a:spcAft>
                          <a:spcPts val="1000"/>
                        </a:spcAft>
                      </a:pPr>
                      <a:endParaRPr lang="es-ES" sz="800" dirty="0">
                        <a:effectLst/>
                        <a:latin typeface="Univers 45 Light" pitchFamily="2" charset="77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ts val="4000"/>
                        </a:lnSpc>
                        <a:spcAft>
                          <a:spcPts val="1000"/>
                        </a:spcAft>
                      </a:pPr>
                      <a:endParaRPr lang="es-ES" sz="800" dirty="0">
                        <a:effectLst/>
                        <a:latin typeface="Univers 45 Light" pitchFamily="2" charset="77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4000"/>
                        </a:lnSpc>
                        <a:spcAft>
                          <a:spcPts val="1000"/>
                        </a:spcAft>
                      </a:pPr>
                      <a:endParaRPr lang="ca-ES" sz="900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4000"/>
                        </a:lnSpc>
                        <a:spcAft>
                          <a:spcPts val="1000"/>
                        </a:spcAft>
                      </a:pPr>
                      <a:r>
                        <a:rPr lang="es-ES" sz="800" dirty="0">
                          <a:effectLst/>
                        </a:rPr>
                        <a:t> </a:t>
                      </a:r>
                      <a:endParaRPr lang="ca-ES" sz="900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99007203"/>
                  </a:ext>
                </a:extLst>
              </a:tr>
            </a:tbl>
          </a:graphicData>
        </a:graphic>
      </p:graphicFrame>
      <p:pic>
        <p:nvPicPr>
          <p:cNvPr id="2" name="Imatg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61156" y="398529"/>
            <a:ext cx="2036068" cy="426721"/>
          </a:xfrm>
          <a:prstGeom prst="rect">
            <a:avLst/>
          </a:prstGeom>
        </p:spPr>
      </p:pic>
      <p:pic>
        <p:nvPicPr>
          <p:cNvPr id="3" name="Imatg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94483" y="5753905"/>
            <a:ext cx="2351995" cy="705184"/>
          </a:xfrm>
          <a:prstGeom prst="rect">
            <a:avLst/>
          </a:prstGeom>
        </p:spPr>
      </p:pic>
      <p:pic>
        <p:nvPicPr>
          <p:cNvPr id="5" name="Imatg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0581" y="1119248"/>
            <a:ext cx="1306596" cy="8314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408467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76</TotalTime>
  <Words>67</Words>
  <Application>Microsoft Office PowerPoint</Application>
  <PresentationFormat>Pantalla panoràmica</PresentationFormat>
  <Paragraphs>31</Paragraphs>
  <Slides>1</Slides>
  <Notes>0</Notes>
  <HiddenSlides>0</HiddenSlides>
  <MMClips>0</MMClips>
  <ScaleCrop>false</ScaleCrop>
  <HeadingPairs>
    <vt:vector size="6" baseType="variant">
      <vt:variant>
        <vt:lpstr>Tipus de lletra utilitzats</vt:lpstr>
      </vt:variant>
      <vt:variant>
        <vt:i4>9</vt:i4>
      </vt:variant>
      <vt:variant>
        <vt:lpstr>Tema</vt:lpstr>
      </vt:variant>
      <vt:variant>
        <vt:i4>1</vt:i4>
      </vt:variant>
      <vt:variant>
        <vt:lpstr>Títols de les diapositives</vt:lpstr>
      </vt:variant>
      <vt:variant>
        <vt:i4>1</vt:i4>
      </vt:variant>
    </vt:vector>
  </HeadingPairs>
  <TitlesOfParts>
    <vt:vector size="11" baseType="lpstr">
      <vt:lpstr>Arial</vt:lpstr>
      <vt:lpstr>Calibri</vt:lpstr>
      <vt:lpstr>Calibri Light</vt:lpstr>
      <vt:lpstr>Roboto</vt:lpstr>
      <vt:lpstr>Roboto Light</vt:lpstr>
      <vt:lpstr>Roboto Medium</vt:lpstr>
      <vt:lpstr>Tahoma</vt:lpstr>
      <vt:lpstr>Times New Roman</vt:lpstr>
      <vt:lpstr>Univers 45 Light</vt:lpstr>
      <vt:lpstr>Tema de Office</vt:lpstr>
      <vt:lpstr>Presentació del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Ana Latorre</dc:creator>
  <cp:lastModifiedBy>UPC</cp:lastModifiedBy>
  <cp:revision>7</cp:revision>
  <dcterms:created xsi:type="dcterms:W3CDTF">2022-11-29T08:11:41Z</dcterms:created>
  <dcterms:modified xsi:type="dcterms:W3CDTF">2022-11-30T08:33:36Z</dcterms:modified>
</cp:coreProperties>
</file>