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C83"/>
    <a:srgbClr val="456782"/>
    <a:srgbClr val="455882"/>
    <a:srgbClr val="007BC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5C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242723"/>
              </p:ext>
            </p:extLst>
          </p:nvPr>
        </p:nvGraphicFramePr>
        <p:xfrm>
          <a:off x="353761" y="452762"/>
          <a:ext cx="11484478" cy="6110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069208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910698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236142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449955">
                  <a:extLst>
                    <a:ext uri="{9D8B030D-6E8A-4147-A177-3AD203B41FA5}">
                      <a16:colId xmlns:a16="http://schemas.microsoft.com/office/drawing/2014/main" val="16565652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1233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CIÈNCIES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DE</a:t>
                      </a:r>
                      <a:r>
                        <a:rPr lang="ca-ES" sz="1400" b="0" i="0" kern="1200" baseline="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 LA VISIÓ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4628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1465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11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(Nom Cognoms,  Nom Cognoms)</a:t>
                      </a: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3809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3809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37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3809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37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37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09145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02" y="1083847"/>
            <a:ext cx="1050290" cy="121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66</Words>
  <Application>Microsoft Office PowerPoint</Application>
  <PresentationFormat>Pantalla panoràmica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13</cp:revision>
  <dcterms:created xsi:type="dcterms:W3CDTF">2022-11-29T08:11:41Z</dcterms:created>
  <dcterms:modified xsi:type="dcterms:W3CDTF">2022-11-30T08:59:11Z</dcterms:modified>
</cp:coreProperties>
</file>