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222"/>
    <a:srgbClr val="007BC0"/>
    <a:srgbClr val="A04F60"/>
    <a:srgbClr val="008CB7"/>
    <a:srgbClr val="BAD32B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29/11/2022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79851"/>
              </p:ext>
            </p:extLst>
          </p:nvPr>
        </p:nvGraphicFramePr>
        <p:xfrm>
          <a:off x="353761" y="452762"/>
          <a:ext cx="11484478" cy="60674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999540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980366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105514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580583">
                  <a:extLst>
                    <a:ext uri="{9D8B030D-6E8A-4147-A177-3AD203B41FA5}">
                      <a16:colId xmlns:a16="http://schemas.microsoft.com/office/drawing/2014/main" val="2273756896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598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kern="1200" dirty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ENGINYERIA</a:t>
                      </a:r>
                    </a:p>
                    <a:p>
                      <a:r>
                        <a:rPr lang="ca-ES" sz="1400" b="0" i="0" kern="1200" dirty="0" smtClean="0">
                          <a:solidFill>
                            <a:schemeClr val="bg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TÈXTIL</a:t>
                      </a:r>
                      <a:endParaRPr lang="es-ES" sz="1400" b="0" i="0" kern="1200" dirty="0" smtClean="0">
                        <a:solidFill>
                          <a:schemeClr val="bg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384067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bg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3279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bg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5140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Autoria </a:t>
                      </a:r>
                      <a:r>
                        <a:rPr lang="ca-ES" sz="14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(Nom Cognoms,  Nom Cognoms</a:t>
                      </a:r>
                      <a:r>
                        <a:rPr lang="ca-ES" sz="1400" b="0" i="0" dirty="0" smtClean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s-ES" sz="14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30987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/es: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 per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el nom de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7622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Curs: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 smtClean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 sz="1200" b="0" i="0" dirty="0">
                        <a:solidFill>
                          <a:schemeClr val="bg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37940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2771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anose="02000000000000000000" pitchFamily="2" charset="0"/>
                          <a:ea typeface="Roboto Medium" panose="02000000000000000000" pitchFamily="2" charset="0"/>
                          <a:cs typeface="Roboto Medium" panose="02000000000000000000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bg1"/>
                        </a:solidFill>
                        <a:effectLst/>
                        <a:latin typeface="Roboto Medium" panose="02000000000000000000" pitchFamily="2" charset="0"/>
                        <a:ea typeface="Roboto Medium" panose="02000000000000000000" pitchFamily="2" charset="0"/>
                        <a:cs typeface="Roboto Medium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044503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1027" name="Imagen 1">
            <a:extLst>
              <a:ext uri="{FF2B5EF4-FFF2-40B4-BE49-F238E27FC236}">
                <a16:creationId xmlns:a16="http://schemas.microsoft.com/office/drawing/2014/main" id="{139A6114-2F5B-FC0C-32E6-94FF4B7D6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433" r="37439" b="13013"/>
          <a:stretch>
            <a:fillRect/>
          </a:stretch>
        </p:blipFill>
        <p:spPr bwMode="auto">
          <a:xfrm>
            <a:off x="9731440" y="402699"/>
            <a:ext cx="2095500" cy="44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9">
            <a:extLst>
              <a:ext uri="{FF2B5EF4-FFF2-40B4-BE49-F238E27FC236}">
                <a16:creationId xmlns:a16="http://schemas.microsoft.com/office/drawing/2014/main" id="{348CBC23-7D19-1D61-6549-32D6C3708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40" y="5985401"/>
            <a:ext cx="21082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81" y="1111286"/>
            <a:ext cx="825500" cy="125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64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18</cp:revision>
  <dcterms:created xsi:type="dcterms:W3CDTF">2022-11-29T08:11:41Z</dcterms:created>
  <dcterms:modified xsi:type="dcterms:W3CDTF">2022-11-29T12:11:27Z</dcterms:modified>
</cp:coreProperties>
</file>