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8"/>
  </p:notesMasterIdLst>
  <p:handoutMasterIdLst>
    <p:handoutMasterId r:id="rId9"/>
  </p:handoutMasterIdLst>
  <p:sldIdLst>
    <p:sldId id="316" r:id="rId2"/>
    <p:sldId id="359" r:id="rId3"/>
    <p:sldId id="360" r:id="rId4"/>
    <p:sldId id="361" r:id="rId5"/>
    <p:sldId id="362" r:id="rId6"/>
    <p:sldId id="358" r:id="rId7"/>
  </p:sldIdLst>
  <p:sldSz cx="9144000" cy="6858000" type="screen4x3"/>
  <p:notesSz cx="6834188" cy="9979025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43">
          <p15:clr>
            <a:srgbClr val="A4A3A4"/>
          </p15:clr>
        </p15:guide>
        <p15:guide id="2" pos="215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BC9"/>
    <a:srgbClr val="007ABE"/>
    <a:srgbClr val="993366"/>
    <a:srgbClr val="993300"/>
    <a:srgbClr val="C25E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914" autoAdjust="0"/>
    <p:restoredTop sz="94561" autoAdjust="0"/>
  </p:normalViewPr>
  <p:slideViewPr>
    <p:cSldViewPr>
      <p:cViewPr varScale="1">
        <p:scale>
          <a:sx n="63" d="100"/>
          <a:sy n="63" d="100"/>
        </p:scale>
        <p:origin x="60" y="89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4" d="100"/>
          <a:sy n="64" d="100"/>
        </p:scale>
        <p:origin x="2046" y="90"/>
      </p:cViewPr>
      <p:guideLst>
        <p:guide orient="horz" pos="3143"/>
        <p:guide pos="215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capçalera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61685" cy="498409"/>
          </a:xfrm>
          <a:prstGeom prst="rect">
            <a:avLst/>
          </a:prstGeom>
        </p:spPr>
        <p:txBody>
          <a:bodyPr vert="horz" lIns="92191" tIns="46095" rIns="92191" bIns="46095" rtlCol="0"/>
          <a:lstStyle>
            <a:lvl1pPr algn="l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Contenidor de data 2"/>
          <p:cNvSpPr>
            <a:spLocks noGrp="1"/>
          </p:cNvSpPr>
          <p:nvPr>
            <p:ph type="dt" sz="quarter" idx="1"/>
          </p:nvPr>
        </p:nvSpPr>
        <p:spPr>
          <a:xfrm>
            <a:off x="3870976" y="1"/>
            <a:ext cx="2961685" cy="498409"/>
          </a:xfrm>
          <a:prstGeom prst="rect">
            <a:avLst/>
          </a:prstGeom>
        </p:spPr>
        <p:txBody>
          <a:bodyPr vert="horz" lIns="92191" tIns="46095" rIns="92191" bIns="46095" rtlCol="0"/>
          <a:lstStyle>
            <a:lvl1pPr algn="r">
              <a:defRPr sz="1200"/>
            </a:lvl1pPr>
          </a:lstStyle>
          <a:p>
            <a:pPr>
              <a:defRPr/>
            </a:pPr>
            <a:fld id="{CDF0B82E-EBB9-45D1-B933-D37693069755}" type="datetimeFigureOut">
              <a:rPr lang="es-ES"/>
              <a:pPr>
                <a:defRPr/>
              </a:pPr>
              <a:t>30/10/2015</a:t>
            </a:fld>
            <a:endParaRPr lang="es-ES"/>
          </a:p>
        </p:txBody>
      </p:sp>
      <p:sp>
        <p:nvSpPr>
          <p:cNvPr id="4" name="Contenidor de peu de pàgina 3"/>
          <p:cNvSpPr>
            <a:spLocks noGrp="1"/>
          </p:cNvSpPr>
          <p:nvPr>
            <p:ph type="ftr" sz="quarter" idx="2"/>
          </p:nvPr>
        </p:nvSpPr>
        <p:spPr>
          <a:xfrm>
            <a:off x="1" y="9479068"/>
            <a:ext cx="2961685" cy="498409"/>
          </a:xfrm>
          <a:prstGeom prst="rect">
            <a:avLst/>
          </a:prstGeom>
        </p:spPr>
        <p:txBody>
          <a:bodyPr vert="horz" lIns="92191" tIns="46095" rIns="92191" bIns="46095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Conteni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70976" y="9479068"/>
            <a:ext cx="2961685" cy="498409"/>
          </a:xfrm>
          <a:prstGeom prst="rect">
            <a:avLst/>
          </a:prstGeom>
        </p:spPr>
        <p:txBody>
          <a:bodyPr vert="horz" lIns="92191" tIns="46095" rIns="92191" bIns="46095" rtlCol="0" anchor="b"/>
          <a:lstStyle>
            <a:lvl1pPr algn="r">
              <a:defRPr sz="1200"/>
            </a:lvl1pPr>
          </a:lstStyle>
          <a:p>
            <a:pPr>
              <a:defRPr/>
            </a:pPr>
            <a:fld id="{9D05FC2E-03DD-4BA6-9BBA-993793C27BB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502606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capçalera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61685" cy="498409"/>
          </a:xfrm>
          <a:prstGeom prst="rect">
            <a:avLst/>
          </a:prstGeom>
        </p:spPr>
        <p:txBody>
          <a:bodyPr vert="horz" lIns="92191" tIns="46095" rIns="92191" bIns="46095" rtlCol="0"/>
          <a:lstStyle>
            <a:lvl1pPr algn="l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Contenidor de data 2"/>
          <p:cNvSpPr>
            <a:spLocks noGrp="1"/>
          </p:cNvSpPr>
          <p:nvPr>
            <p:ph type="dt" idx="1"/>
          </p:nvPr>
        </p:nvSpPr>
        <p:spPr>
          <a:xfrm>
            <a:off x="3870976" y="1"/>
            <a:ext cx="2961685" cy="498409"/>
          </a:xfrm>
          <a:prstGeom prst="rect">
            <a:avLst/>
          </a:prstGeom>
        </p:spPr>
        <p:txBody>
          <a:bodyPr vert="horz" lIns="92191" tIns="46095" rIns="92191" bIns="46095" rtlCol="0"/>
          <a:lstStyle>
            <a:lvl1pPr algn="r">
              <a:defRPr sz="1200"/>
            </a:lvl1pPr>
          </a:lstStyle>
          <a:p>
            <a:pPr>
              <a:defRPr/>
            </a:pPr>
            <a:fld id="{3354E627-E19A-4F23-98E1-32DA896E8405}" type="datetimeFigureOut">
              <a:rPr lang="es-ES"/>
              <a:pPr>
                <a:defRPr/>
              </a:pPr>
              <a:t>30/10/2015</a:t>
            </a:fld>
            <a:endParaRPr lang="es-ES"/>
          </a:p>
        </p:txBody>
      </p:sp>
      <p:sp>
        <p:nvSpPr>
          <p:cNvPr id="4" name="Contenidor d'imatge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23925" y="749300"/>
            <a:ext cx="4986338" cy="37417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91" tIns="46095" rIns="92191" bIns="46095" rtlCol="0" anchor="ctr"/>
          <a:lstStyle/>
          <a:p>
            <a:pPr lvl="0"/>
            <a:endParaRPr lang="es-ES" noProof="0"/>
          </a:p>
        </p:txBody>
      </p:sp>
      <p:sp>
        <p:nvSpPr>
          <p:cNvPr id="5" name="Contenidor de notes 4"/>
          <p:cNvSpPr>
            <a:spLocks noGrp="1"/>
          </p:cNvSpPr>
          <p:nvPr>
            <p:ph type="body" sz="quarter" idx="3"/>
          </p:nvPr>
        </p:nvSpPr>
        <p:spPr>
          <a:xfrm>
            <a:off x="683114" y="4739534"/>
            <a:ext cx="5467962" cy="4490329"/>
          </a:xfrm>
          <a:prstGeom prst="rect">
            <a:avLst/>
          </a:prstGeom>
        </p:spPr>
        <p:txBody>
          <a:bodyPr vert="horz" lIns="92191" tIns="46095" rIns="92191" bIns="46095" rtlCol="0">
            <a:normAutofit/>
          </a:bodyPr>
          <a:lstStyle/>
          <a:p>
            <a:pPr lvl="0"/>
            <a:r>
              <a:rPr lang="ca-ES" noProof="0" smtClean="0"/>
              <a:t>Feu clic aquí per editar els estils de text</a:t>
            </a:r>
          </a:p>
          <a:p>
            <a:pPr lvl="1"/>
            <a:r>
              <a:rPr lang="ca-ES" noProof="0" smtClean="0"/>
              <a:t>Segon nivell</a:t>
            </a:r>
          </a:p>
          <a:p>
            <a:pPr lvl="2"/>
            <a:r>
              <a:rPr lang="ca-ES" noProof="0" smtClean="0"/>
              <a:t>Tercer nivell</a:t>
            </a:r>
          </a:p>
          <a:p>
            <a:pPr lvl="3"/>
            <a:r>
              <a:rPr lang="ca-ES" noProof="0" smtClean="0"/>
              <a:t>Quart nivell</a:t>
            </a:r>
          </a:p>
          <a:p>
            <a:pPr lvl="4"/>
            <a:r>
              <a:rPr lang="ca-ES" noProof="0" smtClean="0"/>
              <a:t>Cinquè nivell</a:t>
            </a:r>
            <a:endParaRPr lang="es-ES" noProof="0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4"/>
          </p:nvPr>
        </p:nvSpPr>
        <p:spPr>
          <a:xfrm>
            <a:off x="1" y="9479068"/>
            <a:ext cx="2961685" cy="498409"/>
          </a:xfrm>
          <a:prstGeom prst="rect">
            <a:avLst/>
          </a:prstGeom>
        </p:spPr>
        <p:txBody>
          <a:bodyPr vert="horz" lIns="92191" tIns="46095" rIns="92191" bIns="46095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70976" y="9479068"/>
            <a:ext cx="2961685" cy="498409"/>
          </a:xfrm>
          <a:prstGeom prst="rect">
            <a:avLst/>
          </a:prstGeom>
        </p:spPr>
        <p:txBody>
          <a:bodyPr vert="horz" lIns="92191" tIns="46095" rIns="92191" bIns="46095" rtlCol="0" anchor="b"/>
          <a:lstStyle>
            <a:lvl1pPr algn="r">
              <a:defRPr sz="1200"/>
            </a:lvl1pPr>
          </a:lstStyle>
          <a:p>
            <a:pPr>
              <a:defRPr/>
            </a:pPr>
            <a:fld id="{927E7049-7D9D-47F6-874A-A5CDD2353A8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475024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ontenidor de not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27E7049-7D9D-47F6-874A-A5CDD2353A85}" type="slidenum">
              <a:rPr lang="es-ES" smtClean="0"/>
              <a:pPr>
                <a:defRPr/>
              </a:pPr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385372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27E7049-7D9D-47F6-874A-A5CDD2353A85}" type="slidenum">
              <a:rPr lang="es-ES" smtClean="0"/>
              <a:pPr>
                <a:defRPr/>
              </a:pPr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627976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27E7049-7D9D-47F6-874A-A5CDD2353A85}" type="slidenum">
              <a:rPr lang="es-ES" smtClean="0"/>
              <a:pPr>
                <a:defRPr/>
              </a:pPr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761807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A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defRPr/>
            </a:pPr>
            <a:endParaRPr lang="es-ES" sz="3200" b="1">
              <a:solidFill>
                <a:srgbClr val="993366"/>
              </a:solidFill>
            </a:endParaRPr>
          </a:p>
        </p:txBody>
      </p:sp>
      <p:pic>
        <p:nvPicPr>
          <p:cNvPr id="5" name="5 Imagen" descr="UPC-CEI-positiu-p3005-interior-blanc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214313" y="5454650"/>
            <a:ext cx="3317875" cy="111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7 Imagen" descr="barra blava arrodonida.jpg"/>
          <p:cNvPicPr>
            <a:picLocks noChangeAspect="1"/>
          </p:cNvPicPr>
          <p:nvPr userDrawn="1"/>
        </p:nvPicPr>
        <p:blipFill>
          <a:blip r:embed="rId3"/>
          <a:srcRect t="40471" r="917"/>
          <a:stretch>
            <a:fillRect/>
          </a:stretch>
        </p:blipFill>
        <p:spPr bwMode="auto">
          <a:xfrm>
            <a:off x="714375" y="0"/>
            <a:ext cx="7643813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ítol 1"/>
          <p:cNvSpPr>
            <a:spLocks noGrp="1"/>
          </p:cNvSpPr>
          <p:nvPr>
            <p:ph type="title" hasCustomPrompt="1"/>
          </p:nvPr>
        </p:nvSpPr>
        <p:spPr>
          <a:xfrm>
            <a:off x="1857374" y="3971925"/>
            <a:ext cx="6756401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lang="es-ES" sz="3600" b="1" kern="1200" dirty="0">
                <a:solidFill>
                  <a:srgbClr val="007DCC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 lvl="0"/>
            <a:r>
              <a:rPr lang="es-ES" dirty="0" err="1" smtClean="0"/>
              <a:t>Quis</a:t>
            </a:r>
            <a:r>
              <a:rPr lang="es-ES" dirty="0" smtClean="0"/>
              <a:t> </a:t>
            </a:r>
            <a:r>
              <a:rPr lang="es-ES" dirty="0" err="1" smtClean="0"/>
              <a:t>aute</a:t>
            </a:r>
            <a:r>
              <a:rPr lang="es-ES" dirty="0" smtClean="0"/>
              <a:t> iure</a:t>
            </a:r>
            <a:br>
              <a:rPr lang="es-ES" dirty="0" smtClean="0"/>
            </a:br>
            <a:r>
              <a:rPr lang="es-ES" dirty="0" err="1" smtClean="0"/>
              <a:t>reprehenderit</a:t>
            </a:r>
            <a:r>
              <a:rPr lang="es-ES" dirty="0" smtClean="0"/>
              <a:t> in </a:t>
            </a:r>
            <a:r>
              <a:rPr lang="es-ES" dirty="0" err="1" smtClean="0"/>
              <a:t>voluptate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BÀSIC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865933" y="1620000"/>
            <a:ext cx="7176062" cy="3806832"/>
          </a:xfrm>
        </p:spPr>
        <p:txBody>
          <a:bodyPr/>
          <a:lstStyle>
            <a:lvl1pPr algn="just">
              <a:buSzPct val="119000"/>
              <a:buFont typeface="Wingdings" pitchFamily="2" charset="2"/>
              <a:buChar char="§"/>
              <a:defRPr/>
            </a:lvl1pPr>
            <a:lvl2pPr algn="just">
              <a:defRPr/>
            </a:lvl2pPr>
            <a:lvl3pPr algn="just">
              <a:buClr>
                <a:srgbClr val="007ABE"/>
              </a:buClr>
              <a:buSzPct val="90000"/>
              <a:buFont typeface="Courier New" pitchFamily="49" charset="0"/>
              <a:buChar char="o"/>
              <a:defRPr sz="1300"/>
            </a:lvl3pPr>
          </a:lstStyle>
          <a:p>
            <a:pPr lvl="0"/>
            <a:r>
              <a:rPr lang="ca-ES" dirty="0" smtClean="0"/>
              <a:t>Feu clic aquí per editar els estils de text</a:t>
            </a:r>
          </a:p>
          <a:p>
            <a:pPr lvl="1"/>
            <a:r>
              <a:rPr lang="ca-ES" dirty="0" smtClean="0"/>
              <a:t>Segon nivell</a:t>
            </a:r>
          </a:p>
          <a:p>
            <a:pPr lvl="2"/>
            <a:r>
              <a:rPr lang="ca-ES" dirty="0" smtClean="0"/>
              <a:t>Tercer nivell</a:t>
            </a:r>
          </a:p>
        </p:txBody>
      </p:sp>
      <p:sp>
        <p:nvSpPr>
          <p:cNvPr id="7" name="Contenidor de contingut 2"/>
          <p:cNvSpPr>
            <a:spLocks noGrp="1"/>
          </p:cNvSpPr>
          <p:nvPr>
            <p:ph idx="13" hasCustomPrompt="1"/>
          </p:nvPr>
        </p:nvSpPr>
        <p:spPr>
          <a:xfrm>
            <a:off x="2357438" y="142852"/>
            <a:ext cx="6319017" cy="857256"/>
          </a:xfrm>
        </p:spPr>
        <p:txBody>
          <a:bodyPr/>
          <a:lstStyle>
            <a:lvl1pPr algn="r">
              <a:lnSpc>
                <a:spcPct val="150000"/>
              </a:lnSpc>
              <a:spcBef>
                <a:spcPts val="0"/>
              </a:spcBef>
              <a:buSzPct val="119000"/>
              <a:buFontTx/>
              <a:buNone/>
              <a:defRPr sz="2400" b="1"/>
            </a:lvl1pPr>
            <a:lvl2pPr marL="457200" indent="0">
              <a:buNone/>
              <a:defRPr/>
            </a:lvl2pPr>
            <a:lvl3pPr>
              <a:buClr>
                <a:srgbClr val="007ABE"/>
              </a:buClr>
              <a:buSzPct val="90000"/>
              <a:buFont typeface="Courier New" pitchFamily="49" charset="0"/>
              <a:buChar char="o"/>
              <a:defRPr sz="1300"/>
            </a:lvl3pPr>
          </a:lstStyle>
          <a:p>
            <a:pPr lvl="0"/>
            <a:r>
              <a:rPr lang="ca-ES" dirty="0" smtClean="0"/>
              <a:t>Feu clic aquí per editar els estils de text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4"/>
          </p:nvPr>
        </p:nvSpPr>
        <p:spPr>
          <a:xfrm>
            <a:off x="865188" y="6245225"/>
            <a:ext cx="140335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24C539-61BB-4375-ACA4-774C774E7DB6}" type="datetime1">
              <a:rPr lang="ca-ES" smtClean="0"/>
              <a:t>30/10/2015</a:t>
            </a:fld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 smtClean="0"/>
              <a:t>Comissió de docència i estudiantat  </a:t>
            </a:r>
            <a:endParaRPr lang="es-E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10C267-812F-4BFD-8E44-9233EED49724}" type="slidenum">
              <a:rPr lang="es-ES" smtClean="0"/>
              <a:pPr>
                <a:defRPr/>
              </a:pPr>
              <a:t>‹Nº›</a:t>
            </a:fld>
            <a:r>
              <a:rPr lang="es-ES" dirty="0" smtClean="0"/>
              <a:t> 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àgina eleme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857224" y="1142984"/>
            <a:ext cx="77724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865188" y="6245225"/>
            <a:ext cx="140335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D81632-64FF-4018-A790-8C3DEF62CD75}" type="datetime1">
              <a:rPr lang="ca-ES" smtClean="0"/>
              <a:t>30/10/2015</a:t>
            </a:fld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 smtClean="0"/>
              <a:t>Comissió de docència i estudiantat  </a:t>
            </a: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3023AB-4AF2-45DF-9B9F-0CA822A5E1D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idor de contingut 2"/>
          <p:cNvSpPr>
            <a:spLocks noGrp="1"/>
          </p:cNvSpPr>
          <p:nvPr>
            <p:ph sz="half" idx="1"/>
          </p:nvPr>
        </p:nvSpPr>
        <p:spPr>
          <a:xfrm>
            <a:off x="897358" y="1071547"/>
            <a:ext cx="3357563" cy="5021278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buClr>
                <a:srgbClr val="007ABE"/>
              </a:buClr>
              <a:buSzPct val="90000"/>
              <a:buFont typeface="Courier New" pitchFamily="49" charset="0"/>
              <a:buChar char="o"/>
              <a:defRPr sz="13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4741863" y="1071547"/>
            <a:ext cx="3359150" cy="5021278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buClr>
                <a:srgbClr val="007ABE"/>
              </a:buClr>
              <a:buSzPct val="90000"/>
              <a:buFont typeface="Courier New" pitchFamily="49" charset="0"/>
              <a:buChar char="o"/>
              <a:defRPr sz="13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E0C94F-4732-4594-8E8B-E2147609F2C8}" type="datetime1">
              <a:rPr lang="ca-ES" smtClean="0"/>
              <a:t>30/10/2015</a:t>
            </a:fld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 smtClean="0"/>
              <a:t>Comissió de docència i estudiantat  </a:t>
            </a: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8950C5-D5F3-44CB-AAB6-B571E273D22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883941" y="1163646"/>
            <a:ext cx="3402307" cy="639762"/>
          </a:xfrm>
        </p:spPr>
        <p:txBody>
          <a:bodyPr anchor="b"/>
          <a:lstStyle>
            <a:lvl1pPr marL="0" indent="0">
              <a:buNone/>
              <a:defRPr sz="1800" b="1">
                <a:solidFill>
                  <a:srgbClr val="007ABE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els estils de text</a:t>
            </a:r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883941" y="2017721"/>
            <a:ext cx="3402307" cy="2411411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buClr>
                <a:srgbClr val="007ABE"/>
              </a:buClr>
              <a:buSzPct val="90000"/>
              <a:buFont typeface="Courier New" pitchFamily="49" charset="0"/>
              <a:buChar char="o"/>
              <a:defRPr sz="13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</p:txBody>
      </p:sp>
      <p:sp>
        <p:nvSpPr>
          <p:cNvPr id="12" name="Contenidor de text 2"/>
          <p:cNvSpPr>
            <a:spLocks noGrp="1"/>
          </p:cNvSpPr>
          <p:nvPr>
            <p:ph type="body" idx="13"/>
          </p:nvPr>
        </p:nvSpPr>
        <p:spPr>
          <a:xfrm>
            <a:off x="4714876" y="1163646"/>
            <a:ext cx="3402307" cy="639762"/>
          </a:xfrm>
        </p:spPr>
        <p:txBody>
          <a:bodyPr anchor="b"/>
          <a:lstStyle>
            <a:lvl1pPr marL="0" indent="0">
              <a:buNone/>
              <a:defRPr sz="1800" b="1">
                <a:solidFill>
                  <a:srgbClr val="007ABE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els estils de text</a:t>
            </a:r>
          </a:p>
        </p:txBody>
      </p:sp>
      <p:sp>
        <p:nvSpPr>
          <p:cNvPr id="13" name="Contenidor de contingut 3"/>
          <p:cNvSpPr>
            <a:spLocks noGrp="1"/>
          </p:cNvSpPr>
          <p:nvPr>
            <p:ph sz="half" idx="14"/>
          </p:nvPr>
        </p:nvSpPr>
        <p:spPr>
          <a:xfrm>
            <a:off x="4714876" y="2017721"/>
            <a:ext cx="3402307" cy="2411411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buClr>
                <a:srgbClr val="007ABE"/>
              </a:buClr>
              <a:buSzPct val="90000"/>
              <a:buFont typeface="Courier New" pitchFamily="49" charset="0"/>
              <a:buChar char="o"/>
              <a:defRPr sz="13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5"/>
          </p:nvPr>
        </p:nvSpPr>
        <p:spPr>
          <a:xfrm>
            <a:off x="884238" y="6245225"/>
            <a:ext cx="140335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B499C1-25F0-4225-A17C-E8D16737D1DA}" type="datetime1">
              <a:rPr lang="ca-ES" smtClean="0"/>
              <a:t>30/10/2015</a:t>
            </a:fld>
            <a:endParaRPr lang="es-E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 smtClean="0"/>
              <a:t>Comissió de docència i estudiantat  </a:t>
            </a:r>
            <a:endParaRPr lang="es-E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D9239C-A7D2-4929-A5C6-8C1C9B8F569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73668" y="1080000"/>
            <a:ext cx="3008313" cy="1162050"/>
          </a:xfrm>
          <a:prstGeom prst="rect">
            <a:avLst/>
          </a:prstGeom>
        </p:spPr>
        <p:txBody>
          <a:bodyPr anchor="t"/>
          <a:lstStyle>
            <a:lvl1pPr algn="l">
              <a:defRPr sz="1800" b="1"/>
            </a:lvl1pPr>
          </a:lstStyle>
          <a:p>
            <a:r>
              <a:rPr lang="ca-ES" smtClean="0"/>
              <a:t>Feu clic aquí per editar l'estil</a:t>
            </a:r>
            <a:endParaRPr lang="es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4214810" y="1080000"/>
            <a:ext cx="3857652" cy="4929222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buClr>
                <a:srgbClr val="007ABE"/>
              </a:buClr>
              <a:buSzPct val="90000"/>
              <a:buFont typeface="Courier New" pitchFamily="49" charset="0"/>
              <a:buChar char="o"/>
              <a:defRPr sz="1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873668" y="2305035"/>
            <a:ext cx="3008313" cy="3767172"/>
          </a:xfrm>
        </p:spPr>
        <p:txBody>
          <a:bodyPr/>
          <a:lstStyle>
            <a:lvl1pPr marL="0" indent="0"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865188" y="6245225"/>
            <a:ext cx="140335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BDD2AE-E01A-4AC1-9662-AA5588A3685A}" type="datetime1">
              <a:rPr lang="ca-ES" smtClean="0"/>
              <a:t>30/10/2015</a:t>
            </a:fld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 smtClean="0"/>
              <a:t>Comissió de docència i estudiantat  </a:t>
            </a: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30F35E-11F0-4DAF-8479-18B655356B6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a-ES" smtClean="0"/>
              <a:t>Feu clic aquí per editar l'estil</a:t>
            </a:r>
            <a:endParaRPr lang="es-ES" dirty="0"/>
          </a:p>
        </p:txBody>
      </p:sp>
      <p:sp>
        <p:nvSpPr>
          <p:cNvPr id="3" name="Contenidor d'imatge 2"/>
          <p:cNvSpPr>
            <a:spLocks noGrp="1"/>
          </p:cNvSpPr>
          <p:nvPr>
            <p:ph type="pic" idx="1"/>
          </p:nvPr>
        </p:nvSpPr>
        <p:spPr>
          <a:xfrm>
            <a:off x="1792288" y="1080000"/>
            <a:ext cx="5486400" cy="3513153"/>
          </a:xfrm>
        </p:spPr>
        <p:txBody>
          <a:bodyPr/>
          <a:lstStyle>
            <a:lvl1pPr marL="0" indent="0">
              <a:buNone/>
              <a:defRPr sz="31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865188" y="6245225"/>
            <a:ext cx="140335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EAFC7C-FCF0-4B85-9615-4D77D7000811}" type="datetime1">
              <a:rPr lang="ca-ES" smtClean="0"/>
              <a:t>30/10/2015</a:t>
            </a:fld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 smtClean="0"/>
              <a:t>Comissió de docència i estudiantat  </a:t>
            </a: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BE3527-FF5F-4204-A586-8E870ACF538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ol horitzonta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>
          <a:xfrm>
            <a:off x="1000100" y="1214422"/>
            <a:ext cx="7072338" cy="4878395"/>
          </a:xfrm>
        </p:spPr>
        <p:txBody>
          <a:bodyPr vert="eaVert"/>
          <a:lstStyle>
            <a:lvl3pPr>
              <a:buClr>
                <a:srgbClr val="007ABE"/>
              </a:buClr>
              <a:buSzPct val="90000"/>
              <a:buFont typeface="Courier New" pitchFamily="49" charset="0"/>
              <a:buChar char="o"/>
              <a:defRPr sz="1300"/>
            </a:lvl3pPr>
          </a:lstStyle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865188" y="6245225"/>
            <a:ext cx="140335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42C4B5-75D8-49FF-8989-10FCC188DA8B}" type="datetime1">
              <a:rPr lang="ca-ES" smtClean="0"/>
              <a:t>30/10/2015</a:t>
            </a:fld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 smtClean="0"/>
              <a:t>Comissió de docència i estudiantat  </a:t>
            </a: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CE8D17-7317-4B34-A84C-D7D177791D7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96938" y="1265238"/>
            <a:ext cx="7175500" cy="4878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1"/>
            <a:endParaRPr lang="es-ES" smtClean="0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96938" y="6245225"/>
            <a:ext cx="14033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fld id="{9D2676DF-C0F6-438E-A2BC-3BAC2C5AA752}" type="datetime1">
              <a:rPr lang="ca-ES" smtClean="0"/>
              <a:t>30/10/2015</a:t>
            </a:fld>
            <a:endParaRPr lang="es-ES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57438" y="6245225"/>
            <a:ext cx="421481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r>
              <a:rPr lang="es-ES" smtClean="0"/>
              <a:t>Comissió de docència i estudiantat  </a:t>
            </a:r>
            <a:endParaRPr lang="es-ES" dirty="0"/>
          </a:p>
        </p:txBody>
      </p:sp>
      <p:sp>
        <p:nvSpPr>
          <p:cNvPr id="4711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43688" y="6245225"/>
            <a:ext cx="15716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fld id="{9B95A957-0255-4C67-A68B-9C20B8106C56}" type="slidenum">
              <a:rPr lang="es-ES" smtClean="0"/>
              <a:pPr>
                <a:defRPr/>
              </a:pPr>
              <a:t>‹Nº›</a:t>
            </a:fld>
            <a:r>
              <a:rPr lang="es-ES" dirty="0" smtClean="0"/>
              <a:t> de 17</a:t>
            </a:r>
            <a:endParaRPr lang="es-ES" dirty="0"/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1000125" y="0"/>
            <a:ext cx="7175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>
              <a:defRPr/>
            </a:pPr>
            <a:endParaRPr lang="es-ES" sz="2400" b="1" kern="0" dirty="0">
              <a:latin typeface="+mj-lt"/>
              <a:ea typeface="+mj-ea"/>
              <a:cs typeface="+mj-cs"/>
            </a:endParaRPr>
          </a:p>
        </p:txBody>
      </p:sp>
      <p:grpSp>
        <p:nvGrpSpPr>
          <p:cNvPr id="1031" name="10 Grupo"/>
          <p:cNvGrpSpPr>
            <a:grpSpLocks/>
          </p:cNvGrpSpPr>
          <p:nvPr/>
        </p:nvGrpSpPr>
        <p:grpSpPr bwMode="auto">
          <a:xfrm>
            <a:off x="427038" y="0"/>
            <a:ext cx="7859712" cy="1000125"/>
            <a:chOff x="427038" y="0"/>
            <a:chExt cx="7859712" cy="1000125"/>
          </a:xfrm>
        </p:grpSpPr>
        <p:pic>
          <p:nvPicPr>
            <p:cNvPr id="1032" name="8 Imagen" descr="barra blava arrodonida.jpg"/>
            <p:cNvPicPr>
              <a:picLocks noChangeAspect="1"/>
            </p:cNvPicPr>
            <p:nvPr userDrawn="1"/>
          </p:nvPicPr>
          <p:blipFill>
            <a:blip r:embed="rId10"/>
            <a:srcRect t="40471" r="917"/>
            <a:stretch>
              <a:fillRect/>
            </a:stretch>
          </p:blipFill>
          <p:spPr bwMode="auto">
            <a:xfrm>
              <a:off x="714375" y="0"/>
              <a:ext cx="7572375" cy="3571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12" name="11 Conector recto"/>
            <p:cNvCxnSpPr/>
            <p:nvPr userDrawn="1"/>
          </p:nvCxnSpPr>
          <p:spPr>
            <a:xfrm>
              <a:off x="1000125" y="998538"/>
              <a:ext cx="7072313" cy="1587"/>
            </a:xfrm>
            <a:prstGeom prst="line">
              <a:avLst/>
            </a:prstGeom>
            <a:ln>
              <a:solidFill>
                <a:srgbClr val="007AB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034" name="5 Imagen" descr="UPC-CEI-positiu-p3005-interior-blanc.png"/>
            <p:cNvPicPr>
              <a:picLocks noChangeAspect="1"/>
            </p:cNvPicPr>
            <p:nvPr userDrawn="1"/>
          </p:nvPicPr>
          <p:blipFill>
            <a:blip r:embed="rId11"/>
            <a:srcRect/>
            <a:stretch>
              <a:fillRect/>
            </a:stretch>
          </p:blipFill>
          <p:spPr bwMode="auto">
            <a:xfrm>
              <a:off x="427038" y="153988"/>
              <a:ext cx="2430462" cy="812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40" r:id="rId4"/>
    <p:sldLayoutId id="2147483744" r:id="rId5"/>
    <p:sldLayoutId id="2147483745" r:id="rId6"/>
    <p:sldLayoutId id="2147483746" r:id="rId7"/>
    <p:sldLayoutId id="2147483747" r:id="rId8"/>
  </p:sldLayoutIdLst>
  <p:timing>
    <p:tnLst>
      <p:par>
        <p:cTn id="1" dur="indefinite" restart="never" nodeType="tmRoot"/>
      </p:par>
    </p:tnLst>
  </p:timing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100">
          <a:solidFill>
            <a:srgbClr val="007ABE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100">
          <a:solidFill>
            <a:srgbClr val="007ABE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100">
          <a:solidFill>
            <a:srgbClr val="007ABE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100">
          <a:solidFill>
            <a:srgbClr val="007ABE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100">
          <a:solidFill>
            <a:srgbClr val="007ABE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1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1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1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1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7ABE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7ABE"/>
        </a:buClr>
        <a:buFont typeface="Arial" charset="0"/>
        <a:buChar char="•"/>
        <a:defRPr sz="16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007ABE"/>
        </a:buClr>
        <a:buFont typeface="Courier New" pitchFamily="49" charset="0"/>
        <a:buChar char="o"/>
        <a:defRPr sz="13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ítulo"/>
          <p:cNvSpPr>
            <a:spLocks noGrp="1"/>
          </p:cNvSpPr>
          <p:nvPr>
            <p:ph type="title"/>
          </p:nvPr>
        </p:nvSpPr>
        <p:spPr>
          <a:xfrm>
            <a:off x="179512" y="620688"/>
            <a:ext cx="8784976" cy="2677656"/>
          </a:xfrm>
        </p:spPr>
        <p:txBody>
          <a:bodyPr/>
          <a:lstStyle/>
          <a:p>
            <a:r>
              <a:rPr lang="es-ES" sz="2800" dirty="0" err="1" smtClean="0"/>
              <a:t>Resum</a:t>
            </a:r>
            <a:r>
              <a:rPr lang="es-ES" sz="2800" dirty="0" smtClean="0"/>
              <a:t> matrícula UPC 2015</a:t>
            </a:r>
            <a:r>
              <a:rPr lang="es-ES" sz="2800" b="0" dirty="0" smtClean="0"/>
              <a:t/>
            </a:r>
            <a:br>
              <a:rPr lang="es-ES" sz="2800" b="0" dirty="0" smtClean="0"/>
            </a:br>
            <a:r>
              <a:rPr lang="es-ES" sz="2800" dirty="0"/>
              <a:t/>
            </a:r>
            <a:br>
              <a:rPr lang="es-ES" sz="2800" dirty="0"/>
            </a:br>
            <a:r>
              <a:rPr lang="en-US" sz="2800" dirty="0" smtClean="0"/>
              <a:t>Sisco </a:t>
            </a:r>
            <a:r>
              <a:rPr lang="en-US" sz="2800" dirty="0" err="1" smtClean="0"/>
              <a:t>Vallverdú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err="1" smtClean="0"/>
              <a:t>Vicerector</a:t>
            </a:r>
            <a:r>
              <a:rPr lang="en-US" sz="2800" dirty="0" smtClean="0"/>
              <a:t> </a:t>
            </a:r>
            <a:r>
              <a:rPr lang="en-US" sz="2800" dirty="0" err="1" smtClean="0"/>
              <a:t>d’estudiants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			</a:t>
            </a:r>
            <a:r>
              <a:rPr lang="en-US" sz="2000" dirty="0" smtClean="0"/>
              <a:t>vre.vallverdu@upc.edu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r>
              <a:rPr lang="ca-ES" dirty="0" smtClean="0"/>
              <a:t>Dades globals UPC</a:t>
            </a:r>
            <a:endParaRPr lang="ca-E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66721008-6F00-471A-AA12-857140071629}" type="datetime1">
              <a:rPr lang="ca-ES" smtClean="0"/>
              <a:t>30/10/2015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es-ES" smtClean="0"/>
              <a:t>Comissió de docència i estudiantat  </a:t>
            </a: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A810C267-812F-4BFD-8E44-9233EED49724}" type="slidenum">
              <a:rPr lang="es-ES" smtClean="0"/>
              <a:pPr>
                <a:defRPr/>
              </a:pPr>
              <a:t>2</a:t>
            </a:fld>
            <a:r>
              <a:rPr lang="es-ES" smtClean="0"/>
              <a:t> </a:t>
            </a:r>
            <a:endParaRPr lang="es-ES" dirty="0"/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4812" y="776287"/>
            <a:ext cx="8334375" cy="5305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21226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r>
              <a:rPr lang="ca-ES" dirty="0" smtClean="0"/>
              <a:t>Dades per Campus</a:t>
            </a:r>
            <a:endParaRPr lang="ca-E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6B1E17E2-23A6-4AD1-AEFB-A1183B029152}" type="datetime1">
              <a:rPr lang="ca-ES" smtClean="0"/>
              <a:t>30/10/2015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es-ES" smtClean="0"/>
              <a:t>Comissió de docència i estudiantat  </a:t>
            </a: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A810C267-812F-4BFD-8E44-9233EED49724}" type="slidenum">
              <a:rPr lang="es-ES" smtClean="0"/>
              <a:pPr>
                <a:defRPr/>
              </a:pPr>
              <a:t>3</a:t>
            </a:fld>
            <a:r>
              <a:rPr lang="es-ES" smtClean="0"/>
              <a:t> </a:t>
            </a:r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7150" y="881062"/>
            <a:ext cx="9258300" cy="5095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09350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Marcador de contenido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57558" y="1719254"/>
            <a:ext cx="6846325" cy="3806825"/>
          </a:xfrm>
          <a:prstGeom prst="rect">
            <a:avLst/>
          </a:prstGeom>
        </p:spPr>
      </p:pic>
      <p:sp>
        <p:nvSpPr>
          <p:cNvPr id="3" name="Marcador de contenido 2"/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r>
              <a:rPr lang="ca-ES" dirty="0" smtClean="0"/>
              <a:t>Dades per centre</a:t>
            </a:r>
            <a:endParaRPr lang="ca-E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3AC557FA-A3EF-4401-B829-E9A0BCB50199}" type="datetime1">
              <a:rPr lang="ca-ES" smtClean="0"/>
              <a:t>30/10/2015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es-ES" smtClean="0"/>
              <a:t>Comissió de docència i estudiantat  </a:t>
            </a: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A810C267-812F-4BFD-8E44-9233EED49724}" type="slidenum">
              <a:rPr lang="es-ES" smtClean="0"/>
              <a:pPr>
                <a:defRPr/>
              </a:pPr>
              <a:t>4</a:t>
            </a:fld>
            <a:r>
              <a:rPr lang="es-ES" smtClean="0"/>
              <a:t>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996968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 smtClean="0"/>
              <a:t>Gestió de </a:t>
            </a:r>
            <a:r>
              <a:rPr lang="ca-ES" dirty="0" err="1" smtClean="0"/>
              <a:t>l’oberbooking</a:t>
            </a:r>
            <a:endParaRPr lang="ca-ES" dirty="0" smtClean="0"/>
          </a:p>
          <a:p>
            <a:r>
              <a:rPr lang="ca-ES" dirty="0" smtClean="0"/>
              <a:t>Compartir excedents</a:t>
            </a:r>
          </a:p>
          <a:p>
            <a:r>
              <a:rPr lang="ca-ES" dirty="0" smtClean="0"/>
              <a:t>Dates tancament</a:t>
            </a:r>
          </a:p>
          <a:p>
            <a:r>
              <a:rPr lang="ca-ES" dirty="0" smtClean="0"/>
              <a:t>Inici de curs</a:t>
            </a:r>
            <a:endParaRPr lang="ca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r>
              <a:rPr lang="ca-ES" dirty="0" smtClean="0"/>
              <a:t>Alguns comentaris</a:t>
            </a:r>
            <a:endParaRPr lang="ca-E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2C5DB3BD-DDA9-49AB-9C54-3965EAE2EBF8}" type="datetime1">
              <a:rPr lang="ca-ES" smtClean="0"/>
              <a:t>30/10/2015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es-ES" smtClean="0"/>
              <a:t>Comissió de docència i estudiantat  </a:t>
            </a: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A810C267-812F-4BFD-8E44-9233EED49724}" type="slidenum">
              <a:rPr lang="es-ES" smtClean="0"/>
              <a:pPr>
                <a:defRPr/>
              </a:pPr>
              <a:t>5</a:t>
            </a:fld>
            <a:r>
              <a:rPr lang="es-ES" smtClean="0"/>
              <a:t>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782260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755576" y="1196752"/>
            <a:ext cx="6756401" cy="1200329"/>
          </a:xfrm>
        </p:spPr>
        <p:txBody>
          <a:bodyPr/>
          <a:lstStyle/>
          <a:p>
            <a:r>
              <a:rPr lang="ca-ES" dirty="0" smtClean="0"/>
              <a:t>Preguntes </a:t>
            </a:r>
            <a:r>
              <a:rPr lang="ca-ES" smtClean="0"/>
              <a:t>o comentaris</a:t>
            </a:r>
            <a:r>
              <a:rPr lang="ca-ES" dirty="0" smtClean="0"/>
              <a:t>?</a:t>
            </a:r>
            <a:br>
              <a:rPr lang="ca-ES" dirty="0" smtClean="0"/>
            </a:br>
            <a:endParaRPr lang="ca-ES" dirty="0"/>
          </a:p>
        </p:txBody>
      </p:sp>
      <p:sp>
        <p:nvSpPr>
          <p:cNvPr id="3" name="Títol 1"/>
          <p:cNvSpPr txBox="1">
            <a:spLocks/>
          </p:cNvSpPr>
          <p:nvPr/>
        </p:nvSpPr>
        <p:spPr>
          <a:xfrm>
            <a:off x="1475656" y="2852936"/>
            <a:ext cx="6756401" cy="1692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lang="es-ES" sz="3600" b="1" kern="1200" dirty="0">
                <a:solidFill>
                  <a:srgbClr val="007DCC"/>
                </a:solidFill>
                <a:latin typeface="Arial" charset="0"/>
                <a:ea typeface="+mn-ea"/>
                <a:cs typeface="+mn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100">
                <a:solidFill>
                  <a:srgbClr val="007ABE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100">
                <a:solidFill>
                  <a:srgbClr val="007ABE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100">
                <a:solidFill>
                  <a:srgbClr val="007ABE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100">
                <a:solidFill>
                  <a:srgbClr val="007ABE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ca-ES" sz="2800" dirty="0" err="1" smtClean="0"/>
              <a:t>Sisco</a:t>
            </a:r>
            <a:r>
              <a:rPr lang="ca-ES" sz="2800" dirty="0" smtClean="0"/>
              <a:t> Vallverdú</a:t>
            </a:r>
          </a:p>
          <a:p>
            <a:endParaRPr lang="ca-ES" dirty="0"/>
          </a:p>
          <a:p>
            <a:r>
              <a:rPr lang="ca-ES" sz="2000" dirty="0" smtClean="0"/>
              <a:t>				vre.vallverdu@upc.edu</a:t>
            </a:r>
            <a:br>
              <a:rPr lang="ca-ES" sz="2000" dirty="0" smtClean="0"/>
            </a:br>
            <a:endParaRPr lang="ca-ES" sz="2000" dirty="0"/>
          </a:p>
        </p:txBody>
      </p:sp>
    </p:spTree>
    <p:extLst>
      <p:ext uri="{BB962C8B-B14F-4D97-AF65-F5344CB8AC3E}">
        <p14:creationId xmlns:p14="http://schemas.microsoft.com/office/powerpoint/2010/main" val="3869434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atroUPC201112">
  <a:themeElements>
    <a:clrScheme name="modelUPC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elUPC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9525">
          <a:noFill/>
          <a:miter lim="800000"/>
          <a:headEnd/>
          <a:tailEnd/>
        </a:ln>
      </a:spPr>
      <a:bodyPr anchor="ctr">
        <a:spAutoFit/>
      </a:bodyPr>
      <a:lstStyle>
        <a:defPPr>
          <a:defRPr sz="3200" b="1" dirty="0" err="1">
            <a:solidFill>
              <a:srgbClr val="993366"/>
            </a:solidFill>
          </a:defRPr>
        </a:defPPr>
      </a:lstStyle>
    </a:spDef>
  </a:objectDefaults>
  <a:extraClrSchemeLst>
    <a:extraClrScheme>
      <a:clrScheme name="modelUPC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UPC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UPC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UPC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UPC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UPC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UPC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UPC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UPC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UPC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UPC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UPC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l'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l'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patroUPC201112</Template>
  <TotalTime>1011</TotalTime>
  <Words>62</Words>
  <Application>Microsoft Office PowerPoint</Application>
  <PresentationFormat>Presentación en pantalla (4:3)</PresentationFormat>
  <Paragraphs>28</Paragraphs>
  <Slides>6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1" baseType="lpstr">
      <vt:lpstr>Arial</vt:lpstr>
      <vt:lpstr>Calibri</vt:lpstr>
      <vt:lpstr>Courier New</vt:lpstr>
      <vt:lpstr>Wingdings</vt:lpstr>
      <vt:lpstr>patroUPC201112</vt:lpstr>
      <vt:lpstr>Resum matrícula UPC 2015  Sisco Vallverdú Vicerector d’estudiants     vre.vallverdu@upc.edu</vt:lpstr>
      <vt:lpstr>Presentación de PowerPoint</vt:lpstr>
      <vt:lpstr>Presentación de PowerPoint</vt:lpstr>
      <vt:lpstr>Presentación de PowerPoint</vt:lpstr>
      <vt:lpstr>Presentación de PowerPoint</vt:lpstr>
      <vt:lpstr>Preguntes o comentaris? </vt:lpstr>
    </vt:vector>
  </TitlesOfParts>
  <Company>UPCnet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Institutional Relations and Internationalization Bureau Staff Training Week Helena Martínez</dc:title>
  <dc:creator>UPCnet</dc:creator>
  <cp:lastModifiedBy>Vre Vallverdu</cp:lastModifiedBy>
  <cp:revision>95</cp:revision>
  <cp:lastPrinted>2014-12-23T06:57:27Z</cp:lastPrinted>
  <dcterms:created xsi:type="dcterms:W3CDTF">2014-05-12T13:55:15Z</dcterms:created>
  <dcterms:modified xsi:type="dcterms:W3CDTF">2015-10-30T09:01:11Z</dcterms:modified>
</cp:coreProperties>
</file>