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314" r:id="rId3"/>
    <p:sldId id="279" r:id="rId4"/>
    <p:sldId id="299" r:id="rId5"/>
    <p:sldId id="288" r:id="rId6"/>
    <p:sldId id="257" r:id="rId7"/>
    <p:sldId id="313" r:id="rId8"/>
    <p:sldId id="311" r:id="rId9"/>
    <p:sldId id="289" r:id="rId10"/>
    <p:sldId id="283" r:id="rId11"/>
    <p:sldId id="308" r:id="rId12"/>
    <p:sldId id="298" r:id="rId13"/>
    <p:sldId id="277" r:id="rId14"/>
    <p:sldId id="319" r:id="rId15"/>
    <p:sldId id="295" r:id="rId16"/>
    <p:sldId id="302" r:id="rId17"/>
    <p:sldId id="303" r:id="rId18"/>
    <p:sldId id="304" r:id="rId19"/>
    <p:sldId id="287" r:id="rId20"/>
    <p:sldId id="280" r:id="rId21"/>
  </p:sldIdLst>
  <p:sldSz cx="9144000" cy="6858000" type="screen4x3"/>
  <p:notesSz cx="6797675" cy="987425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PC" initials="UP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66B2"/>
    <a:srgbClr val="D21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81807" autoAdjust="0"/>
  </p:normalViewPr>
  <p:slideViewPr>
    <p:cSldViewPr>
      <p:cViewPr varScale="1">
        <p:scale>
          <a:sx n="89" d="100"/>
          <a:sy n="89" d="100"/>
        </p:scale>
        <p:origin x="636" y="78"/>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400" cy="493713"/>
          </a:xfrm>
          <a:prstGeom prst="rect">
            <a:avLst/>
          </a:prstGeom>
        </p:spPr>
        <p:txBody>
          <a:bodyPr vert="horz" lIns="91440" tIns="45720" rIns="91440" bIns="45720" rtlCol="0"/>
          <a:lstStyle>
            <a:lvl1pPr algn="l">
              <a:defRPr sz="1200">
                <a:latin typeface="Arial" charset="0"/>
                <a:ea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49689" y="1"/>
            <a:ext cx="2946400" cy="493713"/>
          </a:xfrm>
          <a:prstGeom prst="rect">
            <a:avLst/>
          </a:prstGeom>
        </p:spPr>
        <p:txBody>
          <a:bodyPr vert="horz" lIns="91440" tIns="45720" rIns="91440" bIns="45720" rtlCol="0"/>
          <a:lstStyle>
            <a:lvl1pPr algn="r">
              <a:defRPr sz="1200">
                <a:latin typeface="Arial" charset="0"/>
                <a:ea typeface="Arial" charset="0"/>
                <a:cs typeface="Arial" charset="0"/>
              </a:defRPr>
            </a:lvl1pPr>
          </a:lstStyle>
          <a:p>
            <a:pPr>
              <a:defRPr/>
            </a:pPr>
            <a:fld id="{7F9B8D6B-3F5D-4681-8B1D-859EE5DF9B8A}" type="datetimeFigureOut">
              <a:rPr lang="en-US"/>
              <a:pPr>
                <a:defRPr/>
              </a:pPr>
              <a:t>4/20/2018</a:t>
            </a:fld>
            <a:endParaRPr lang="en-US"/>
          </a:p>
        </p:txBody>
      </p:sp>
      <p:sp>
        <p:nvSpPr>
          <p:cNvPr id="4" name="Footer Placeholder 3"/>
          <p:cNvSpPr>
            <a:spLocks noGrp="1"/>
          </p:cNvSpPr>
          <p:nvPr>
            <p:ph type="ftr" sz="quarter" idx="2"/>
          </p:nvPr>
        </p:nvSpPr>
        <p:spPr>
          <a:xfrm>
            <a:off x="1" y="9378951"/>
            <a:ext cx="2946400" cy="493713"/>
          </a:xfrm>
          <a:prstGeom prst="rect">
            <a:avLst/>
          </a:prstGeom>
        </p:spPr>
        <p:txBody>
          <a:bodyPr vert="horz" lIns="91440" tIns="45720" rIns="91440" bIns="45720" rtlCol="0" anchor="b"/>
          <a:lstStyle>
            <a:lvl1pPr algn="l">
              <a:defRPr sz="1200">
                <a:latin typeface="Arial" charset="0"/>
                <a:ea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49689" y="9378951"/>
            <a:ext cx="2946400" cy="493713"/>
          </a:xfrm>
          <a:prstGeom prst="rect">
            <a:avLst/>
          </a:prstGeom>
        </p:spPr>
        <p:txBody>
          <a:bodyPr vert="horz" lIns="91440" tIns="45720" rIns="91440" bIns="45720" rtlCol="0" anchor="b"/>
          <a:lstStyle>
            <a:lvl1pPr algn="r">
              <a:defRPr sz="1200">
                <a:latin typeface="Arial" charset="0"/>
                <a:ea typeface="Arial" charset="0"/>
                <a:cs typeface="Arial" charset="0"/>
              </a:defRPr>
            </a:lvl1pPr>
          </a:lstStyle>
          <a:p>
            <a:pPr>
              <a:defRPr/>
            </a:pPr>
            <a:fld id="{629F4481-B702-44AB-98D9-0DBB3D61EB45}" type="slidenum">
              <a:rPr lang="en-US"/>
              <a:pPr>
                <a:defRPr/>
              </a:pPr>
              <a:t>‹#›</a:t>
            </a:fld>
            <a:endParaRPr lang="en-US"/>
          </a:p>
        </p:txBody>
      </p:sp>
    </p:spTree>
    <p:extLst>
      <p:ext uri="{BB962C8B-B14F-4D97-AF65-F5344CB8AC3E}">
        <p14:creationId xmlns:p14="http://schemas.microsoft.com/office/powerpoint/2010/main" val="231397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1" y="1"/>
            <a:ext cx="2946400" cy="493713"/>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s-ES"/>
          </a:p>
        </p:txBody>
      </p:sp>
      <p:sp>
        <p:nvSpPr>
          <p:cNvPr id="3" name="Contenidor de data 2"/>
          <p:cNvSpPr>
            <a:spLocks noGrp="1"/>
          </p:cNvSpPr>
          <p:nvPr>
            <p:ph type="dt" idx="1"/>
          </p:nvPr>
        </p:nvSpPr>
        <p:spPr>
          <a:xfrm>
            <a:off x="3849689" y="1"/>
            <a:ext cx="2946400" cy="493713"/>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20A0F423-6016-446B-9A62-0B68007E7480}" type="datetimeFigureOut">
              <a:rPr lang="es-ES"/>
              <a:pPr>
                <a:defRPr/>
              </a:pPr>
              <a:t>20/04/2018</a:t>
            </a:fld>
            <a:endParaRPr lang="es-ES"/>
          </a:p>
        </p:txBody>
      </p:sp>
      <p:sp>
        <p:nvSpPr>
          <p:cNvPr id="4" name="Contenidor d'imatge de diapositiva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Contenidor de notes 4"/>
          <p:cNvSpPr>
            <a:spLocks noGrp="1"/>
          </p:cNvSpPr>
          <p:nvPr>
            <p:ph type="body" sz="quarter" idx="3"/>
          </p:nvPr>
        </p:nvSpPr>
        <p:spPr>
          <a:xfrm>
            <a:off x="679451" y="4691063"/>
            <a:ext cx="5438774" cy="4443412"/>
          </a:xfrm>
          <a:prstGeom prst="rect">
            <a:avLst/>
          </a:prstGeom>
        </p:spPr>
        <p:txBody>
          <a:bodyPr vert="horz" lIns="91440" tIns="45720" rIns="91440" bIns="45720" rtlCol="0">
            <a:normAutofit/>
          </a:bodyPr>
          <a:lstStyle/>
          <a:p>
            <a:pPr lvl="0"/>
            <a:r>
              <a:rPr lang="ca-ES" noProof="0" smtClean="0"/>
              <a:t>Feu clic aquí per editar els estils de text</a:t>
            </a:r>
          </a:p>
          <a:p>
            <a:pPr lvl="1"/>
            <a:r>
              <a:rPr lang="ca-ES" noProof="0" smtClean="0"/>
              <a:t>Segon nivell</a:t>
            </a:r>
          </a:p>
          <a:p>
            <a:pPr lvl="2"/>
            <a:r>
              <a:rPr lang="ca-ES" noProof="0" smtClean="0"/>
              <a:t>Tercer nivell</a:t>
            </a:r>
          </a:p>
          <a:p>
            <a:pPr lvl="3"/>
            <a:r>
              <a:rPr lang="ca-ES" noProof="0" smtClean="0"/>
              <a:t>Quart nivell</a:t>
            </a:r>
          </a:p>
          <a:p>
            <a:pPr lvl="4"/>
            <a:r>
              <a:rPr lang="ca-ES" noProof="0" smtClean="0"/>
              <a:t>Cinquè nivell</a:t>
            </a:r>
            <a:endParaRPr lang="es-ES" noProof="0" smtClean="0"/>
          </a:p>
        </p:txBody>
      </p:sp>
      <p:sp>
        <p:nvSpPr>
          <p:cNvPr id="6" name="Contenidor de peu de pàgina 5"/>
          <p:cNvSpPr>
            <a:spLocks noGrp="1"/>
          </p:cNvSpPr>
          <p:nvPr>
            <p:ph type="ftr" sz="quarter" idx="4"/>
          </p:nvPr>
        </p:nvSpPr>
        <p:spPr>
          <a:xfrm>
            <a:off x="1" y="9378951"/>
            <a:ext cx="2946400" cy="493713"/>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s-ES"/>
          </a:p>
        </p:txBody>
      </p:sp>
      <p:sp>
        <p:nvSpPr>
          <p:cNvPr id="7" name="Contenidor de número de diapositiva 6"/>
          <p:cNvSpPr>
            <a:spLocks noGrp="1"/>
          </p:cNvSpPr>
          <p:nvPr>
            <p:ph type="sldNum" sz="quarter" idx="5"/>
          </p:nvPr>
        </p:nvSpPr>
        <p:spPr>
          <a:xfrm>
            <a:off x="3849689" y="9378951"/>
            <a:ext cx="2946400" cy="493713"/>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682322B7-74A3-4310-9945-7F5B001C3790}" type="slidenum">
              <a:rPr lang="es-ES"/>
              <a:pPr>
                <a:defRPr/>
              </a:pPr>
              <a:t>‹#›</a:t>
            </a:fld>
            <a:endParaRPr lang="es-ES"/>
          </a:p>
        </p:txBody>
      </p:sp>
    </p:spTree>
    <p:extLst>
      <p:ext uri="{BB962C8B-B14F-4D97-AF65-F5344CB8AC3E}">
        <p14:creationId xmlns:p14="http://schemas.microsoft.com/office/powerpoint/2010/main" val="17719531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idor d'imatge de diapositiva 1"/>
          <p:cNvSpPr>
            <a:spLocks noGrp="1" noRot="1" noChangeAspect="1" noTextEdit="1"/>
          </p:cNvSpPr>
          <p:nvPr>
            <p:ph type="sldImg"/>
          </p:nvPr>
        </p:nvSpPr>
        <p:spPr bwMode="auto">
          <a:noFill/>
          <a:ln>
            <a:solidFill>
              <a:srgbClr val="000000"/>
            </a:solidFill>
            <a:miter lim="800000"/>
            <a:headEnd/>
            <a:tailEnd/>
          </a:ln>
        </p:spPr>
      </p:sp>
      <p:sp>
        <p:nvSpPr>
          <p:cNvPr id="3" name="Contenidor de notes 2"/>
          <p:cNvSpPr>
            <a:spLocks noGrp="1"/>
          </p:cNvSpPr>
          <p:nvPr>
            <p:ph type="body" idx="1"/>
          </p:nvPr>
        </p:nvSpPr>
        <p:spPr/>
        <p:txBody>
          <a:bodyPr>
            <a:normAutofit/>
          </a:bodyPr>
          <a:lstStyle/>
          <a:p>
            <a:pPr>
              <a:defRPr/>
            </a:pPr>
            <a:r>
              <a:rPr lang="es-ES" dirty="0" smtClean="0"/>
              <a:t> </a:t>
            </a:r>
          </a:p>
          <a:p>
            <a:pPr>
              <a:defRPr/>
            </a:pPr>
            <a:endParaRPr lang="es-ES" dirty="0"/>
          </a:p>
        </p:txBody>
      </p:sp>
      <p:sp>
        <p:nvSpPr>
          <p:cNvPr id="41988" name="Conteni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890FFC-7EDE-4385-903E-B7E39F62CE1B}" type="slidenum">
              <a:rPr lang="es-ES" smtClean="0">
                <a:latin typeface="Arial" charset="0"/>
                <a:cs typeface="Arial" charset="0"/>
              </a:rPr>
              <a:pPr/>
              <a:t>4</a:t>
            </a:fld>
            <a:endParaRPr lang="es-ES" smtClean="0">
              <a:latin typeface="Arial" charset="0"/>
              <a:cs typeface="Arial" charset="0"/>
            </a:endParaRPr>
          </a:p>
        </p:txBody>
      </p:sp>
    </p:spTree>
    <p:extLst>
      <p:ext uri="{BB962C8B-B14F-4D97-AF65-F5344CB8AC3E}">
        <p14:creationId xmlns:p14="http://schemas.microsoft.com/office/powerpoint/2010/main" val="385994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es-ES" dirty="0"/>
          </a:p>
        </p:txBody>
      </p:sp>
      <p:sp>
        <p:nvSpPr>
          <p:cNvPr id="4" name="Contenidor de número de diapositiva 3"/>
          <p:cNvSpPr>
            <a:spLocks noGrp="1"/>
          </p:cNvSpPr>
          <p:nvPr>
            <p:ph type="sldNum" sz="quarter" idx="10"/>
          </p:nvPr>
        </p:nvSpPr>
        <p:spPr/>
        <p:txBody>
          <a:bodyPr/>
          <a:lstStyle/>
          <a:p>
            <a:pPr>
              <a:defRPr/>
            </a:pPr>
            <a:fld id="{682322B7-74A3-4310-9945-7F5B001C3790}" type="slidenum">
              <a:rPr lang="es-ES" smtClean="0"/>
              <a:pPr>
                <a:defRPr/>
              </a:pPr>
              <a:t>7</a:t>
            </a:fld>
            <a:endParaRPr lang="es-ES"/>
          </a:p>
        </p:txBody>
      </p:sp>
    </p:spTree>
    <p:extLst>
      <p:ext uri="{BB962C8B-B14F-4D97-AF65-F5344CB8AC3E}">
        <p14:creationId xmlns:p14="http://schemas.microsoft.com/office/powerpoint/2010/main" val="2177591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idor d'imatge de diapositiva 1"/>
          <p:cNvSpPr>
            <a:spLocks noGrp="1" noRot="1" noChangeAspect="1" noTextEdit="1"/>
          </p:cNvSpPr>
          <p:nvPr>
            <p:ph type="sldImg"/>
          </p:nvPr>
        </p:nvSpPr>
        <p:spPr bwMode="auto">
          <a:noFill/>
          <a:ln>
            <a:solidFill>
              <a:srgbClr val="000000"/>
            </a:solidFill>
            <a:miter lim="800000"/>
            <a:headEnd/>
            <a:tailEnd/>
          </a:ln>
        </p:spPr>
      </p:sp>
      <p:sp>
        <p:nvSpPr>
          <p:cNvPr id="44035" name="Contenidor de notes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4036" name="Conteni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DB85FF-291B-4BEA-B77B-6FFDACA2EC5C}" type="slidenum">
              <a:rPr lang="es-ES" smtClean="0">
                <a:latin typeface="Arial" charset="0"/>
                <a:cs typeface="Arial" charset="0"/>
              </a:rPr>
              <a:pPr/>
              <a:t>8</a:t>
            </a:fld>
            <a:endParaRPr lang="es-ES" smtClean="0">
              <a:latin typeface="Arial" charset="0"/>
              <a:cs typeface="Arial" charset="0"/>
            </a:endParaRPr>
          </a:p>
        </p:txBody>
      </p:sp>
    </p:spTree>
    <p:extLst>
      <p:ext uri="{BB962C8B-B14F-4D97-AF65-F5344CB8AC3E}">
        <p14:creationId xmlns:p14="http://schemas.microsoft.com/office/powerpoint/2010/main" val="1275309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idor d'imatge de diapositiva 1"/>
          <p:cNvSpPr>
            <a:spLocks noGrp="1" noRot="1" noChangeAspect="1" noTextEdit="1"/>
          </p:cNvSpPr>
          <p:nvPr>
            <p:ph type="sldImg"/>
          </p:nvPr>
        </p:nvSpPr>
        <p:spPr bwMode="auto">
          <a:noFill/>
          <a:ln>
            <a:solidFill>
              <a:srgbClr val="000000"/>
            </a:solidFill>
            <a:miter lim="800000"/>
            <a:headEnd/>
            <a:tailEnd/>
          </a:ln>
        </p:spPr>
      </p:sp>
      <p:sp>
        <p:nvSpPr>
          <p:cNvPr id="46083" name="Contenidor de notes 2"/>
          <p:cNvSpPr>
            <a:spLocks noGrp="1"/>
          </p:cNvSpPr>
          <p:nvPr>
            <p:ph type="body" idx="1"/>
          </p:nvPr>
        </p:nvSpPr>
        <p:spPr bwMode="auto">
          <a:noFill/>
        </p:spPr>
        <p:txBody>
          <a:bodyPr wrap="square" numCol="1" anchor="t" anchorCtr="0" compatLnSpc="1">
            <a:prstTxWarp prst="textNoShape">
              <a:avLst/>
            </a:prstTxWarp>
          </a:bodyPr>
          <a:lstStyle/>
          <a:p>
            <a:endParaRPr lang="ca-ES" dirty="0" smtClean="0"/>
          </a:p>
        </p:txBody>
      </p:sp>
      <p:sp>
        <p:nvSpPr>
          <p:cNvPr id="46084" name="Conteni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AE4E9F-602F-459C-9650-A5C43D30B891}" type="slidenum">
              <a:rPr lang="es-ES" smtClean="0">
                <a:latin typeface="Arial" charset="0"/>
                <a:cs typeface="Arial" charset="0"/>
              </a:rPr>
              <a:pPr/>
              <a:t>9</a:t>
            </a:fld>
            <a:endParaRPr lang="es-ES" smtClean="0">
              <a:latin typeface="Arial" charset="0"/>
              <a:cs typeface="Arial" charset="0"/>
            </a:endParaRPr>
          </a:p>
        </p:txBody>
      </p:sp>
    </p:spTree>
    <p:extLst>
      <p:ext uri="{BB962C8B-B14F-4D97-AF65-F5344CB8AC3E}">
        <p14:creationId xmlns:p14="http://schemas.microsoft.com/office/powerpoint/2010/main" val="1396610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idor d'imatge de diapositiva 1"/>
          <p:cNvSpPr>
            <a:spLocks noGrp="1" noRot="1" noChangeAspect="1" noTextEdit="1"/>
          </p:cNvSpPr>
          <p:nvPr>
            <p:ph type="sldImg"/>
          </p:nvPr>
        </p:nvSpPr>
        <p:spPr bwMode="auto">
          <a:noFill/>
          <a:ln>
            <a:solidFill>
              <a:srgbClr val="000000"/>
            </a:solidFill>
            <a:miter lim="800000"/>
            <a:headEnd/>
            <a:tailEnd/>
          </a:ln>
        </p:spPr>
      </p:sp>
      <p:sp>
        <p:nvSpPr>
          <p:cNvPr id="48131" name="Contenidor de notes 2"/>
          <p:cNvSpPr>
            <a:spLocks noGrp="1"/>
          </p:cNvSpPr>
          <p:nvPr>
            <p:ph type="body" idx="1"/>
          </p:nvPr>
        </p:nvSpPr>
        <p:spPr bwMode="auto">
          <a:noFill/>
        </p:spPr>
        <p:txBody>
          <a:bodyPr wrap="square" numCol="1" anchor="t" anchorCtr="0" compatLnSpc="1">
            <a:prstTxWarp prst="textNoShape">
              <a:avLst/>
            </a:prstTxWarp>
          </a:bodyPr>
          <a:lstStyle/>
          <a:p>
            <a:endParaRPr lang="ca-ES" dirty="0" smtClean="0"/>
          </a:p>
        </p:txBody>
      </p:sp>
      <p:sp>
        <p:nvSpPr>
          <p:cNvPr id="48132" name="Conteni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A38DDA-CC1A-49C6-B20C-08D8C989F09C}" type="slidenum">
              <a:rPr lang="es-ES" smtClean="0">
                <a:latin typeface="Arial" charset="0"/>
                <a:cs typeface="Arial" charset="0"/>
              </a:rPr>
              <a:pPr/>
              <a:t>17</a:t>
            </a:fld>
            <a:endParaRPr lang="es-ES" smtClean="0">
              <a:latin typeface="Arial" charset="0"/>
              <a:cs typeface="Arial" charset="0"/>
            </a:endParaRPr>
          </a:p>
        </p:txBody>
      </p:sp>
    </p:spTree>
    <p:extLst>
      <p:ext uri="{BB962C8B-B14F-4D97-AF65-F5344CB8AC3E}">
        <p14:creationId xmlns:p14="http://schemas.microsoft.com/office/powerpoint/2010/main" val="2109129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idor d'imatge de diapositiva 1"/>
          <p:cNvSpPr>
            <a:spLocks noGrp="1" noRot="1" noChangeAspect="1" noTextEdit="1"/>
          </p:cNvSpPr>
          <p:nvPr>
            <p:ph type="sldImg"/>
          </p:nvPr>
        </p:nvSpPr>
        <p:spPr bwMode="auto">
          <a:noFill/>
          <a:ln>
            <a:solidFill>
              <a:srgbClr val="000000"/>
            </a:solidFill>
            <a:miter lim="800000"/>
            <a:headEnd/>
            <a:tailEnd/>
          </a:ln>
        </p:spPr>
      </p:sp>
      <p:sp>
        <p:nvSpPr>
          <p:cNvPr id="49155" name="Contenidor de notes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9156" name="Conteni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2C7585-1237-4555-AD2E-7AB720F7D6B0}" type="slidenum">
              <a:rPr lang="es-ES" smtClean="0">
                <a:latin typeface="Arial" charset="0"/>
                <a:cs typeface="Arial" charset="0"/>
              </a:rPr>
              <a:pPr/>
              <a:t>18</a:t>
            </a:fld>
            <a:endParaRPr lang="es-ES" smtClean="0">
              <a:latin typeface="Arial" charset="0"/>
              <a:cs typeface="Arial" charset="0"/>
            </a:endParaRPr>
          </a:p>
        </p:txBody>
      </p:sp>
    </p:spTree>
    <p:extLst>
      <p:ext uri="{BB962C8B-B14F-4D97-AF65-F5344CB8AC3E}">
        <p14:creationId xmlns:p14="http://schemas.microsoft.com/office/powerpoint/2010/main" val="1380482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4C3AD0F-446B-4499-A872-350316AB69F1}" type="datetimeFigureOut">
              <a:rPr lang="en-US"/>
              <a:pPr>
                <a:defRPr/>
              </a:pPr>
              <a:t>4/20/2018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C0EDBD-F0E5-48E3-B565-406E8F60A51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EDBD60-8E1C-400D-8C72-F93DFE2922B9}" type="datetimeFigureOut">
              <a:rPr lang="en-US"/>
              <a:pPr>
                <a:defRPr/>
              </a:pPr>
              <a:t>4/20/2018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5D226D-6A3D-4F9E-B1B8-2A5167E6DF4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577A0A-5259-4940-8166-579FDFE72224}" type="datetimeFigureOut">
              <a:rPr lang="en-US"/>
              <a:pPr>
                <a:defRPr/>
              </a:pPr>
              <a:t>4/20/2018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995401-B8AF-4A2F-9AFD-2156D82F629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3" name="1 Rectángulo"/>
          <p:cNvSpPr>
            <a:spLocks noChangeArrowheads="1"/>
          </p:cNvSpPr>
          <p:nvPr userDrawn="1"/>
        </p:nvSpPr>
        <p:spPr bwMode="auto">
          <a:xfrm>
            <a:off x="0" y="0"/>
            <a:ext cx="9144000" cy="6858000"/>
          </a:xfrm>
          <a:prstGeom prst="rect">
            <a:avLst/>
          </a:prstGeom>
          <a:solidFill>
            <a:schemeClr val="bg1"/>
          </a:solidFill>
          <a:ln w="9525">
            <a:noFill/>
            <a:miter lim="800000"/>
            <a:headEnd/>
            <a:tailEnd/>
          </a:ln>
        </p:spPr>
        <p:txBody>
          <a:bodyPr anchor="ctr">
            <a:spAutoFit/>
          </a:bodyPr>
          <a:lstStyle/>
          <a:p>
            <a:pPr algn="ctr">
              <a:defRPr/>
            </a:pPr>
            <a:endParaRPr lang="es-ES" sz="3200" b="1">
              <a:solidFill>
                <a:srgbClr val="993366"/>
              </a:solidFill>
              <a:cs typeface="+mn-cs"/>
            </a:endParaRPr>
          </a:p>
        </p:txBody>
      </p:sp>
      <p:pic>
        <p:nvPicPr>
          <p:cNvPr id="4" name="5 Imagen" descr="UPC-CEI-positiu-p3005-interior-blanc.png"/>
          <p:cNvPicPr>
            <a:picLocks noChangeAspect="1"/>
          </p:cNvPicPr>
          <p:nvPr userDrawn="1"/>
        </p:nvPicPr>
        <p:blipFill>
          <a:blip r:embed="rId2" cstate="print"/>
          <a:srcRect/>
          <a:stretch>
            <a:fillRect/>
          </a:stretch>
        </p:blipFill>
        <p:spPr bwMode="auto">
          <a:xfrm>
            <a:off x="214313" y="5454650"/>
            <a:ext cx="3317875" cy="1111250"/>
          </a:xfrm>
          <a:prstGeom prst="rect">
            <a:avLst/>
          </a:prstGeom>
          <a:noFill/>
          <a:ln w="9525">
            <a:noFill/>
            <a:miter lim="800000"/>
            <a:headEnd/>
            <a:tailEnd/>
          </a:ln>
        </p:spPr>
      </p:pic>
      <p:pic>
        <p:nvPicPr>
          <p:cNvPr id="5" name="7 Imagen" descr="barra blava arrodonida.jpg"/>
          <p:cNvPicPr>
            <a:picLocks noChangeAspect="1"/>
          </p:cNvPicPr>
          <p:nvPr userDrawn="1"/>
        </p:nvPicPr>
        <p:blipFill>
          <a:blip r:embed="rId3" cstate="print"/>
          <a:srcRect t="40471" r="917"/>
          <a:stretch>
            <a:fillRect/>
          </a:stretch>
        </p:blipFill>
        <p:spPr bwMode="auto">
          <a:xfrm>
            <a:off x="714375" y="0"/>
            <a:ext cx="7643813" cy="357188"/>
          </a:xfrm>
          <a:prstGeom prst="rect">
            <a:avLst/>
          </a:prstGeom>
          <a:noFill/>
          <a:ln w="9525">
            <a:noFill/>
            <a:miter lim="800000"/>
            <a:headEnd/>
            <a:tailEnd/>
          </a:ln>
        </p:spPr>
      </p:pic>
      <p:sp>
        <p:nvSpPr>
          <p:cNvPr id="8" name="Títol 1"/>
          <p:cNvSpPr>
            <a:spLocks noGrp="1"/>
          </p:cNvSpPr>
          <p:nvPr>
            <p:ph type="title"/>
          </p:nvPr>
        </p:nvSpPr>
        <p:spPr>
          <a:xfrm>
            <a:off x="1857374" y="3971925"/>
            <a:ext cx="6756401" cy="1200329"/>
          </a:xfrm>
          <a:prstGeom prst="rect">
            <a:avLst/>
          </a:prstGeom>
          <a:noFill/>
          <a:ln w="9525">
            <a:noFill/>
            <a:miter lim="800000"/>
            <a:headEnd/>
            <a:tailEnd/>
          </a:ln>
        </p:spPr>
        <p:txBody>
          <a:bodyPr>
            <a:spAutoFit/>
          </a:bodyPr>
          <a:lstStyle>
            <a:lvl1pPr>
              <a:defRPr lang="es-ES" sz="3600" b="1" kern="1200" dirty="0">
                <a:solidFill>
                  <a:srgbClr val="007DCC"/>
                </a:solidFill>
                <a:latin typeface="Arial" charset="0"/>
                <a:ea typeface="+mn-ea"/>
                <a:cs typeface="+mn-cs"/>
              </a:defRPr>
            </a:lvl1pPr>
          </a:lstStyle>
          <a:p>
            <a:pPr lvl="0"/>
            <a:r>
              <a:rPr lang="ca-ES" smtClean="0"/>
              <a:t>Feu clic aquí per editar l'estil</a:t>
            </a:r>
            <a:endParaRPr lang="es-E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BÀSICA">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865933" y="1620000"/>
            <a:ext cx="7176062" cy="3806832"/>
          </a:xfrm>
        </p:spPr>
        <p:txBody>
          <a:bodyPr/>
          <a:lstStyle>
            <a:lvl1pPr>
              <a:buSzPct val="119000"/>
              <a:buFont typeface="Wingdings" pitchFamily="2" charset="2"/>
              <a:buChar char="§"/>
              <a:defRPr/>
            </a:lvl1pPr>
            <a:lvl3pPr>
              <a:buClr>
                <a:srgbClr val="007ABE"/>
              </a:buClr>
              <a:buSzPct val="90000"/>
              <a:buFont typeface="Courier New" pitchFamily="49" charset="0"/>
              <a:buChar char="o"/>
              <a:defRPr sz="1300"/>
            </a:lvl3pPr>
          </a:lstStyle>
          <a:p>
            <a:pPr lvl="0"/>
            <a:r>
              <a:rPr lang="ca-ES" smtClean="0"/>
              <a:t>Feu clic aquí per editar els estils de text</a:t>
            </a:r>
          </a:p>
          <a:p>
            <a:pPr lvl="1"/>
            <a:r>
              <a:rPr lang="ca-ES" smtClean="0"/>
              <a:t>Segon nivell</a:t>
            </a:r>
          </a:p>
          <a:p>
            <a:pPr lvl="2"/>
            <a:r>
              <a:rPr lang="ca-ES" smtClean="0"/>
              <a:t>Tercer nivell</a:t>
            </a:r>
          </a:p>
        </p:txBody>
      </p:sp>
      <p:sp>
        <p:nvSpPr>
          <p:cNvPr id="7" name="Contenidor de contingut 2"/>
          <p:cNvSpPr>
            <a:spLocks noGrp="1"/>
          </p:cNvSpPr>
          <p:nvPr>
            <p:ph idx="13"/>
          </p:nvPr>
        </p:nvSpPr>
        <p:spPr>
          <a:xfrm>
            <a:off x="3214677" y="142852"/>
            <a:ext cx="4933591" cy="857256"/>
          </a:xfrm>
        </p:spPr>
        <p:txBody>
          <a:bodyPr/>
          <a:lstStyle>
            <a:lvl1pPr algn="r">
              <a:spcBef>
                <a:spcPts val="0"/>
              </a:spcBef>
              <a:buSzPct val="119000"/>
              <a:buFontTx/>
              <a:buNone/>
              <a:defRPr sz="2400" b="1"/>
            </a:lvl1pPr>
            <a:lvl3pPr>
              <a:buClr>
                <a:srgbClr val="007ABE"/>
              </a:buClr>
              <a:buSzPct val="90000"/>
              <a:buFont typeface="Courier New" pitchFamily="49" charset="0"/>
              <a:buChar char="o"/>
              <a:defRPr sz="1300"/>
            </a:lvl3pPr>
          </a:lstStyle>
          <a:p>
            <a:pPr lvl="0"/>
            <a:r>
              <a:rPr lang="ca-ES" smtClean="0"/>
              <a:t>Feu clic aquí per editar els estils de text</a:t>
            </a:r>
          </a:p>
          <a:p>
            <a:pPr lvl="1"/>
            <a:r>
              <a:rPr lang="ca-ES" smtClean="0"/>
              <a:t>Segon nivell</a:t>
            </a:r>
          </a:p>
        </p:txBody>
      </p:sp>
      <p:sp>
        <p:nvSpPr>
          <p:cNvPr id="4" name="Rectangle 4"/>
          <p:cNvSpPr>
            <a:spLocks noGrp="1" noChangeArrowheads="1"/>
          </p:cNvSpPr>
          <p:nvPr>
            <p:ph type="dt" sz="half" idx="14"/>
          </p:nvPr>
        </p:nvSpPr>
        <p:spPr>
          <a:xfrm>
            <a:off x="865188" y="6245225"/>
            <a:ext cx="1403350" cy="476250"/>
          </a:xfrm>
        </p:spPr>
        <p:txBody>
          <a:bodyPr/>
          <a:lstStyle>
            <a:lvl1pPr>
              <a:defRPr/>
            </a:lvl1pPr>
          </a:lstStyle>
          <a:p>
            <a:pPr>
              <a:defRPr/>
            </a:pPr>
            <a:endParaRPr lang="es-ES"/>
          </a:p>
        </p:txBody>
      </p:sp>
      <p:sp>
        <p:nvSpPr>
          <p:cNvPr id="5" name="Rectangle 5"/>
          <p:cNvSpPr>
            <a:spLocks noGrp="1" noChangeArrowheads="1"/>
          </p:cNvSpPr>
          <p:nvPr>
            <p:ph type="ftr" sz="quarter" idx="15"/>
          </p:nvPr>
        </p:nvSpPr>
        <p:spPr/>
        <p:txBody>
          <a:bodyPr/>
          <a:lstStyle>
            <a:lvl1pPr>
              <a:defRPr/>
            </a:lvl1pPr>
          </a:lstStyle>
          <a:p>
            <a:pPr>
              <a:defRPr/>
            </a:pPr>
            <a:endParaRPr lang="es-ES"/>
          </a:p>
        </p:txBody>
      </p:sp>
      <p:sp>
        <p:nvSpPr>
          <p:cNvPr id="6" name="Rectangle 6"/>
          <p:cNvSpPr>
            <a:spLocks noGrp="1" noChangeArrowheads="1"/>
          </p:cNvSpPr>
          <p:nvPr>
            <p:ph type="sldNum" sz="quarter" idx="16"/>
          </p:nvPr>
        </p:nvSpPr>
        <p:spPr/>
        <p:txBody>
          <a:bodyPr/>
          <a:lstStyle>
            <a:lvl1pPr>
              <a:defRPr/>
            </a:lvl1pPr>
          </a:lstStyle>
          <a:p>
            <a:pPr>
              <a:defRPr/>
            </a:pPr>
            <a:fld id="{60824B8B-49D0-4343-8103-8FB88D274B81}" type="slidenum">
              <a:rPr lang="es-ES"/>
              <a:pPr>
                <a:defRPr/>
              </a:pPr>
              <a:t>‹#›</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àgina elemental">
    <p:spTree>
      <p:nvGrpSpPr>
        <p:cNvPr id="1" name=""/>
        <p:cNvGrpSpPr/>
        <p:nvPr/>
      </p:nvGrpSpPr>
      <p:grpSpPr>
        <a:xfrm>
          <a:off x="0" y="0"/>
          <a:ext cx="0" cy="0"/>
          <a:chOff x="0" y="0"/>
          <a:chExt cx="0" cy="0"/>
        </a:xfrm>
      </p:grpSpPr>
      <p:sp>
        <p:nvSpPr>
          <p:cNvPr id="3" name="Contenidor de text 2"/>
          <p:cNvSpPr>
            <a:spLocks noGrp="1"/>
          </p:cNvSpPr>
          <p:nvPr>
            <p:ph type="body" idx="1"/>
          </p:nvPr>
        </p:nvSpPr>
        <p:spPr>
          <a:xfrm>
            <a:off x="857224" y="1142984"/>
            <a:ext cx="7772400" cy="1500187"/>
          </a:xfrm>
        </p:spPr>
        <p:txBody>
          <a:bodyPr/>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a-ES" smtClean="0"/>
              <a:t>Feu clic aquí per editar els estils de text</a:t>
            </a:r>
          </a:p>
        </p:txBody>
      </p:sp>
      <p:sp>
        <p:nvSpPr>
          <p:cNvPr id="4" name="Rectangle 4"/>
          <p:cNvSpPr>
            <a:spLocks noGrp="1" noChangeArrowheads="1"/>
          </p:cNvSpPr>
          <p:nvPr>
            <p:ph type="dt" sz="half" idx="10"/>
          </p:nvPr>
        </p:nvSpPr>
        <p:spPr>
          <a:xfrm>
            <a:off x="865188" y="6245225"/>
            <a:ext cx="1403350" cy="476250"/>
          </a:xfrm>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4B59CAE9-AC00-4297-A19D-BBE557543E86}" type="slidenum">
              <a:rPr lang="es-ES"/>
              <a:pPr>
                <a:defRPr/>
              </a:pPr>
              <a:t>‹#›</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s objectes">
    <p:spTree>
      <p:nvGrpSpPr>
        <p:cNvPr id="1" name=""/>
        <p:cNvGrpSpPr/>
        <p:nvPr/>
      </p:nvGrpSpPr>
      <p:grpSpPr>
        <a:xfrm>
          <a:off x="0" y="0"/>
          <a:ext cx="0" cy="0"/>
          <a:chOff x="0" y="0"/>
          <a:chExt cx="0" cy="0"/>
        </a:xfrm>
      </p:grpSpPr>
      <p:sp>
        <p:nvSpPr>
          <p:cNvPr id="3" name="Contenidor de contingut 2"/>
          <p:cNvSpPr>
            <a:spLocks noGrp="1"/>
          </p:cNvSpPr>
          <p:nvPr>
            <p:ph sz="half" idx="1"/>
          </p:nvPr>
        </p:nvSpPr>
        <p:spPr>
          <a:xfrm>
            <a:off x="897358" y="1071547"/>
            <a:ext cx="3357563" cy="5021278"/>
          </a:xfrm>
        </p:spPr>
        <p:txBody>
          <a:bodyPr/>
          <a:lstStyle>
            <a:lvl1pPr>
              <a:defRPr sz="2400"/>
            </a:lvl1pPr>
            <a:lvl2pPr>
              <a:defRPr sz="1600"/>
            </a:lvl2pPr>
            <a:lvl3pPr>
              <a:buClr>
                <a:srgbClr val="007ABE"/>
              </a:buClr>
              <a:buSzPct val="90000"/>
              <a:buFont typeface="Courier New" pitchFamily="49" charset="0"/>
              <a:buChar char="o"/>
              <a:defRPr sz="13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els estils de text</a:t>
            </a:r>
          </a:p>
          <a:p>
            <a:pPr lvl="1"/>
            <a:r>
              <a:rPr lang="ca-ES" smtClean="0"/>
              <a:t>Segon nivell</a:t>
            </a:r>
          </a:p>
          <a:p>
            <a:pPr lvl="2"/>
            <a:r>
              <a:rPr lang="ca-ES" smtClean="0"/>
              <a:t>Tercer nivell</a:t>
            </a:r>
          </a:p>
        </p:txBody>
      </p:sp>
      <p:sp>
        <p:nvSpPr>
          <p:cNvPr id="4" name="Contenidor de contingut 3"/>
          <p:cNvSpPr>
            <a:spLocks noGrp="1"/>
          </p:cNvSpPr>
          <p:nvPr>
            <p:ph sz="half" idx="2"/>
          </p:nvPr>
        </p:nvSpPr>
        <p:spPr>
          <a:xfrm>
            <a:off x="4741863" y="1071547"/>
            <a:ext cx="3359150" cy="5021278"/>
          </a:xfrm>
        </p:spPr>
        <p:txBody>
          <a:bodyPr/>
          <a:lstStyle>
            <a:lvl1pPr>
              <a:defRPr sz="2400"/>
            </a:lvl1pPr>
            <a:lvl2pPr>
              <a:defRPr sz="1600"/>
            </a:lvl2pPr>
            <a:lvl3pPr>
              <a:buClr>
                <a:srgbClr val="007ABE"/>
              </a:buClr>
              <a:buSzPct val="90000"/>
              <a:buFont typeface="Courier New" pitchFamily="49" charset="0"/>
              <a:buChar char="o"/>
              <a:defRPr sz="13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els estils de text</a:t>
            </a:r>
          </a:p>
          <a:p>
            <a:pPr lvl="1"/>
            <a:r>
              <a:rPr lang="ca-ES" smtClean="0"/>
              <a:t>Segon nivell</a:t>
            </a:r>
          </a:p>
          <a:p>
            <a:pPr lvl="2"/>
            <a:r>
              <a:rPr lang="ca-ES" smtClean="0"/>
              <a:t>Tercer nivell</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3BF3048-2C5E-4D17-A2AE-CA55736E2DA4}" type="slidenum">
              <a:rPr lang="es-ES"/>
              <a:pPr>
                <a:defRPr/>
              </a:pPr>
              <a:t>‹#›</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ació">
    <p:spTree>
      <p:nvGrpSpPr>
        <p:cNvPr id="1" name=""/>
        <p:cNvGrpSpPr/>
        <p:nvPr/>
      </p:nvGrpSpPr>
      <p:grpSpPr>
        <a:xfrm>
          <a:off x="0" y="0"/>
          <a:ext cx="0" cy="0"/>
          <a:chOff x="0" y="0"/>
          <a:chExt cx="0" cy="0"/>
        </a:xfrm>
      </p:grpSpPr>
      <p:sp>
        <p:nvSpPr>
          <p:cNvPr id="3" name="Contenidor de text 2"/>
          <p:cNvSpPr>
            <a:spLocks noGrp="1"/>
          </p:cNvSpPr>
          <p:nvPr>
            <p:ph type="body" idx="1"/>
          </p:nvPr>
        </p:nvSpPr>
        <p:spPr>
          <a:xfrm>
            <a:off x="883941" y="1163646"/>
            <a:ext cx="3402307" cy="639762"/>
          </a:xfrm>
        </p:spPr>
        <p:txBody>
          <a:bodyPr anchor="b"/>
          <a:lstStyle>
            <a:lvl1pPr marL="0" indent="0">
              <a:buNone/>
              <a:defRPr sz="1800" b="1">
                <a:solidFill>
                  <a:srgbClr val="007AB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els estils de text</a:t>
            </a:r>
          </a:p>
        </p:txBody>
      </p:sp>
      <p:sp>
        <p:nvSpPr>
          <p:cNvPr id="4" name="Contenidor de contingut 3"/>
          <p:cNvSpPr>
            <a:spLocks noGrp="1"/>
          </p:cNvSpPr>
          <p:nvPr>
            <p:ph sz="half" idx="2"/>
          </p:nvPr>
        </p:nvSpPr>
        <p:spPr>
          <a:xfrm>
            <a:off x="883941" y="2017721"/>
            <a:ext cx="3402307" cy="2411411"/>
          </a:xfrm>
        </p:spPr>
        <p:txBody>
          <a:bodyPr/>
          <a:lstStyle>
            <a:lvl1pPr>
              <a:defRPr sz="2400"/>
            </a:lvl1pPr>
            <a:lvl2pPr>
              <a:defRPr sz="1600"/>
            </a:lvl2pPr>
            <a:lvl3pPr>
              <a:buClr>
                <a:srgbClr val="007ABE"/>
              </a:buClr>
              <a:buSzPct val="90000"/>
              <a:buFont typeface="Courier New" pitchFamily="49" charset="0"/>
              <a:buChar char="o"/>
              <a:defRPr sz="13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p:txBody>
      </p:sp>
      <p:sp>
        <p:nvSpPr>
          <p:cNvPr id="12" name="Contenidor de text 2"/>
          <p:cNvSpPr>
            <a:spLocks noGrp="1"/>
          </p:cNvSpPr>
          <p:nvPr>
            <p:ph type="body" idx="13"/>
          </p:nvPr>
        </p:nvSpPr>
        <p:spPr>
          <a:xfrm>
            <a:off x="4714876" y="1163646"/>
            <a:ext cx="3402307" cy="639762"/>
          </a:xfrm>
        </p:spPr>
        <p:txBody>
          <a:bodyPr anchor="b"/>
          <a:lstStyle>
            <a:lvl1pPr marL="0" indent="0">
              <a:buNone/>
              <a:defRPr sz="1800" b="1">
                <a:solidFill>
                  <a:srgbClr val="007AB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els estils de text</a:t>
            </a:r>
          </a:p>
        </p:txBody>
      </p:sp>
      <p:sp>
        <p:nvSpPr>
          <p:cNvPr id="13" name="Contenidor de contingut 3"/>
          <p:cNvSpPr>
            <a:spLocks noGrp="1"/>
          </p:cNvSpPr>
          <p:nvPr>
            <p:ph sz="half" idx="14"/>
          </p:nvPr>
        </p:nvSpPr>
        <p:spPr>
          <a:xfrm>
            <a:off x="4714876" y="2017721"/>
            <a:ext cx="3402307" cy="2411411"/>
          </a:xfrm>
        </p:spPr>
        <p:txBody>
          <a:bodyPr/>
          <a:lstStyle>
            <a:lvl1pPr>
              <a:defRPr sz="2400"/>
            </a:lvl1pPr>
            <a:lvl2pPr>
              <a:defRPr sz="1600"/>
            </a:lvl2pPr>
            <a:lvl3pPr>
              <a:buClr>
                <a:srgbClr val="007ABE"/>
              </a:buClr>
              <a:buSzPct val="90000"/>
              <a:buFont typeface="Courier New" pitchFamily="49" charset="0"/>
              <a:buChar char="o"/>
              <a:defRPr sz="13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p:txBody>
      </p:sp>
      <p:sp>
        <p:nvSpPr>
          <p:cNvPr id="6" name="Rectangle 4"/>
          <p:cNvSpPr>
            <a:spLocks noGrp="1" noChangeArrowheads="1"/>
          </p:cNvSpPr>
          <p:nvPr>
            <p:ph type="dt" sz="half" idx="15"/>
          </p:nvPr>
        </p:nvSpPr>
        <p:spPr>
          <a:xfrm>
            <a:off x="884238" y="6245225"/>
            <a:ext cx="1403350" cy="476250"/>
          </a:xfrm>
        </p:spPr>
        <p:txBody>
          <a:bodyPr/>
          <a:lstStyle>
            <a:lvl1pPr>
              <a:defRPr/>
            </a:lvl1pPr>
          </a:lstStyle>
          <a:p>
            <a:pPr>
              <a:defRPr/>
            </a:pPr>
            <a:endParaRPr lang="es-ES"/>
          </a:p>
        </p:txBody>
      </p:sp>
      <p:sp>
        <p:nvSpPr>
          <p:cNvPr id="7" name="Rectangle 5"/>
          <p:cNvSpPr>
            <a:spLocks noGrp="1" noChangeArrowheads="1"/>
          </p:cNvSpPr>
          <p:nvPr>
            <p:ph type="ftr" sz="quarter" idx="16"/>
          </p:nvPr>
        </p:nvSpPr>
        <p:spPr/>
        <p:txBody>
          <a:bodyPr/>
          <a:lstStyle>
            <a:lvl1pPr>
              <a:defRPr/>
            </a:lvl1pPr>
          </a:lstStyle>
          <a:p>
            <a:pPr>
              <a:defRPr/>
            </a:pPr>
            <a:endParaRPr lang="es-ES"/>
          </a:p>
        </p:txBody>
      </p:sp>
      <p:sp>
        <p:nvSpPr>
          <p:cNvPr id="8" name="Rectangle 6"/>
          <p:cNvSpPr>
            <a:spLocks noGrp="1" noChangeArrowheads="1"/>
          </p:cNvSpPr>
          <p:nvPr>
            <p:ph type="sldNum" sz="quarter" idx="17"/>
          </p:nvPr>
        </p:nvSpPr>
        <p:spPr/>
        <p:txBody>
          <a:bodyPr/>
          <a:lstStyle>
            <a:lvl1pPr>
              <a:defRPr/>
            </a:lvl1pPr>
          </a:lstStyle>
          <a:p>
            <a:pPr>
              <a:defRPr/>
            </a:pPr>
            <a:fld id="{C8AFA254-620F-4679-8E86-D238E956959F}" type="slidenum">
              <a:rPr lang="es-ES"/>
              <a:pPr>
                <a:defRPr/>
              </a:pPr>
              <a:t>‹#›</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873668" y="1080000"/>
            <a:ext cx="3008313" cy="1162050"/>
          </a:xfrm>
          <a:prstGeom prst="rect">
            <a:avLst/>
          </a:prstGeom>
        </p:spPr>
        <p:txBody>
          <a:bodyPr anchor="t"/>
          <a:lstStyle>
            <a:lvl1pPr algn="l">
              <a:defRPr sz="1800" b="1"/>
            </a:lvl1pPr>
          </a:lstStyle>
          <a:p>
            <a:r>
              <a:rPr lang="ca-ES" smtClean="0"/>
              <a:t>Feu clic aquí per editar l'estil</a:t>
            </a:r>
            <a:endParaRPr lang="es-ES" dirty="0"/>
          </a:p>
        </p:txBody>
      </p:sp>
      <p:sp>
        <p:nvSpPr>
          <p:cNvPr id="3" name="Contenidor de contingut 2"/>
          <p:cNvSpPr>
            <a:spLocks noGrp="1"/>
          </p:cNvSpPr>
          <p:nvPr>
            <p:ph idx="1"/>
          </p:nvPr>
        </p:nvSpPr>
        <p:spPr>
          <a:xfrm>
            <a:off x="4214810" y="1080000"/>
            <a:ext cx="3857652" cy="4929222"/>
          </a:xfrm>
        </p:spPr>
        <p:txBody>
          <a:bodyPr/>
          <a:lstStyle>
            <a:lvl1pPr>
              <a:defRPr sz="2400"/>
            </a:lvl1pPr>
            <a:lvl2pPr>
              <a:defRPr sz="1600"/>
            </a:lvl2pPr>
            <a:lvl3pPr>
              <a:buClr>
                <a:srgbClr val="007ABE"/>
              </a:buClr>
              <a:buSzPct val="90000"/>
              <a:buFont typeface="Courier New" pitchFamily="49" charset="0"/>
              <a:buChar char="o"/>
              <a:defRPr sz="13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els estils de text</a:t>
            </a:r>
          </a:p>
          <a:p>
            <a:pPr lvl="1"/>
            <a:r>
              <a:rPr lang="ca-ES" smtClean="0"/>
              <a:t>Segon nivell</a:t>
            </a:r>
          </a:p>
          <a:p>
            <a:pPr lvl="2"/>
            <a:r>
              <a:rPr lang="ca-ES" smtClean="0"/>
              <a:t>Tercer nivell</a:t>
            </a:r>
          </a:p>
        </p:txBody>
      </p:sp>
      <p:sp>
        <p:nvSpPr>
          <p:cNvPr id="4" name="Contenidor de text 3"/>
          <p:cNvSpPr>
            <a:spLocks noGrp="1"/>
          </p:cNvSpPr>
          <p:nvPr>
            <p:ph type="body" sz="half" idx="2"/>
          </p:nvPr>
        </p:nvSpPr>
        <p:spPr>
          <a:xfrm>
            <a:off x="873668" y="2305035"/>
            <a:ext cx="3008313" cy="3767172"/>
          </a:xfrm>
        </p:spPr>
        <p:txBody>
          <a:bodyPr/>
          <a:lstStyle>
            <a:lvl1pPr marL="0" indent="0">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els estils de text</a:t>
            </a:r>
          </a:p>
        </p:txBody>
      </p:sp>
      <p:sp>
        <p:nvSpPr>
          <p:cNvPr id="5" name="Rectangle 4"/>
          <p:cNvSpPr>
            <a:spLocks noGrp="1" noChangeArrowheads="1"/>
          </p:cNvSpPr>
          <p:nvPr>
            <p:ph type="dt" sz="half" idx="10"/>
          </p:nvPr>
        </p:nvSpPr>
        <p:spPr>
          <a:xfrm>
            <a:off x="865188" y="6245225"/>
            <a:ext cx="1403350" cy="476250"/>
          </a:xfrm>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2D770920-3112-4858-858A-7782D2192C6D}" type="slidenum">
              <a:rPr lang="es-ES"/>
              <a:pPr>
                <a:defRPr/>
              </a:pPr>
              <a:t>‹#›</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a:prstGeom prst="rect">
            <a:avLst/>
          </a:prstGeom>
        </p:spPr>
        <p:txBody>
          <a:bodyPr anchor="b"/>
          <a:lstStyle>
            <a:lvl1pPr algn="l">
              <a:defRPr sz="1800" b="1"/>
            </a:lvl1pPr>
          </a:lstStyle>
          <a:p>
            <a:r>
              <a:rPr lang="ca-ES" smtClean="0"/>
              <a:t>Feu clic aquí per editar l'estil</a:t>
            </a:r>
            <a:endParaRPr lang="es-ES" dirty="0"/>
          </a:p>
        </p:txBody>
      </p:sp>
      <p:sp>
        <p:nvSpPr>
          <p:cNvPr id="3" name="Contenidor d'imatge 2"/>
          <p:cNvSpPr>
            <a:spLocks noGrp="1"/>
          </p:cNvSpPr>
          <p:nvPr>
            <p:ph type="pic" idx="1"/>
          </p:nvPr>
        </p:nvSpPr>
        <p:spPr>
          <a:xfrm>
            <a:off x="1792288" y="1080000"/>
            <a:ext cx="5486400" cy="3513153"/>
          </a:xfrm>
        </p:spPr>
        <p:txBody>
          <a:bodyPr/>
          <a:lstStyle>
            <a:lvl1pPr marL="0" indent="0">
              <a:buNone/>
              <a:defRPr sz="3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a-ES" noProof="0" smtClean="0"/>
              <a:t>Feu clic a la icona per afegir una imatge</a:t>
            </a:r>
            <a:endParaRPr lang="es-ES" noProof="0" dirty="0"/>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els estils de text</a:t>
            </a:r>
          </a:p>
        </p:txBody>
      </p:sp>
      <p:sp>
        <p:nvSpPr>
          <p:cNvPr id="5" name="Rectangle 4"/>
          <p:cNvSpPr>
            <a:spLocks noGrp="1" noChangeArrowheads="1"/>
          </p:cNvSpPr>
          <p:nvPr>
            <p:ph type="dt" sz="half" idx="10"/>
          </p:nvPr>
        </p:nvSpPr>
        <p:spPr>
          <a:xfrm>
            <a:off x="865188" y="6245225"/>
            <a:ext cx="1403350" cy="476250"/>
          </a:xfrm>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B130D4B1-44CD-4BE7-912C-8574121E0694}" type="slidenum">
              <a:rPr lang="es-ES"/>
              <a:pPr>
                <a:defRPr/>
              </a:pPr>
              <a:t>‹#›</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ítol horitzontal i text vertical">
    <p:spTree>
      <p:nvGrpSpPr>
        <p:cNvPr id="1" name=""/>
        <p:cNvGrpSpPr/>
        <p:nvPr/>
      </p:nvGrpSpPr>
      <p:grpSpPr>
        <a:xfrm>
          <a:off x="0" y="0"/>
          <a:ext cx="0" cy="0"/>
          <a:chOff x="0" y="0"/>
          <a:chExt cx="0" cy="0"/>
        </a:xfrm>
      </p:grpSpPr>
      <p:sp>
        <p:nvSpPr>
          <p:cNvPr id="3" name="Contenidor de text vertical 2"/>
          <p:cNvSpPr>
            <a:spLocks noGrp="1"/>
          </p:cNvSpPr>
          <p:nvPr>
            <p:ph type="body" orient="vert" idx="1"/>
          </p:nvPr>
        </p:nvSpPr>
        <p:spPr>
          <a:xfrm>
            <a:off x="1000100" y="1214422"/>
            <a:ext cx="7072338" cy="4878395"/>
          </a:xfrm>
        </p:spPr>
        <p:txBody>
          <a:bodyPr vert="eaVert"/>
          <a:lstStyle>
            <a:lvl3pPr>
              <a:buClr>
                <a:srgbClr val="007ABE"/>
              </a:buClr>
              <a:buSzPct val="90000"/>
              <a:buFont typeface="Courier New" pitchFamily="49" charset="0"/>
              <a:buChar char="o"/>
              <a:defRPr sz="1300"/>
            </a:lvl3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p:txBody>
      </p:sp>
      <p:sp>
        <p:nvSpPr>
          <p:cNvPr id="4" name="Rectangle 4"/>
          <p:cNvSpPr>
            <a:spLocks noGrp="1" noChangeArrowheads="1"/>
          </p:cNvSpPr>
          <p:nvPr>
            <p:ph type="dt" sz="half" idx="10"/>
          </p:nvPr>
        </p:nvSpPr>
        <p:spPr>
          <a:xfrm>
            <a:off x="865188" y="6245225"/>
            <a:ext cx="1403350" cy="476250"/>
          </a:xfrm>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172879DA-9B2A-492F-9F27-AF7F04A54783}"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D30BC5-36B8-4DE3-B55F-530C9F610770}" type="datetimeFigureOut">
              <a:rPr lang="en-US"/>
              <a:pPr>
                <a:defRPr/>
              </a:pPr>
              <a:t>4/20/2018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7C3C02-D9B6-41F6-9687-CC06D957F64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FAF6CCF-B445-4E8E-8743-479012632662}" type="datetimeFigureOut">
              <a:rPr lang="en-US"/>
              <a:pPr>
                <a:defRPr/>
              </a:pPr>
              <a:t>4/20/2018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B67EB0-EA77-421D-B531-1F10CA88B63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59CCCD-D85B-45FD-9FA9-429996588ACF}" type="datetimeFigureOut">
              <a:rPr lang="en-US"/>
              <a:pPr>
                <a:defRPr/>
              </a:pPr>
              <a:t>4/20/2018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4CD826-93A2-4A4B-ACEF-A56E50BFF62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264F25D-3E55-4E4B-85C8-2AAD32B9F2BE}" type="datetimeFigureOut">
              <a:rPr lang="en-US"/>
              <a:pPr>
                <a:defRPr/>
              </a:pPr>
              <a:t>4/20/2018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B36A4F-C7FB-4702-A12B-0C0BDAECF3EB}"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_tradnl"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E615E2E-7017-4338-BD9A-610485E6E93B}" type="datetimeFigureOut">
              <a:rPr lang="en-US"/>
              <a:pPr>
                <a:defRPr/>
              </a:pPr>
              <a:t>4/20/2018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A021C66-FDD8-41B6-8C1F-EC052B328899}"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3"/>
          <p:cNvSpPr>
            <a:spLocks noGrp="1"/>
          </p:cNvSpPr>
          <p:nvPr>
            <p:ph type="dt" sz="half" idx="10"/>
          </p:nvPr>
        </p:nvSpPr>
        <p:spPr/>
        <p:txBody>
          <a:bodyPr/>
          <a:lstStyle>
            <a:lvl1pPr>
              <a:defRPr>
                <a:solidFill>
                  <a:schemeClr val="tx1"/>
                </a:solidFill>
                <a:cs typeface="Arial" charset="0"/>
              </a:defRPr>
            </a:lvl1pPr>
          </a:lstStyle>
          <a:p>
            <a:pPr>
              <a:defRPr/>
            </a:pPr>
            <a:fld id="{B7E32309-3F9E-4A80-8504-1B97A4BE1294}" type="datetimeFigureOut">
              <a:rPr lang="en-US"/>
              <a:pPr>
                <a:defRPr/>
              </a:pPr>
              <a:t>4/20/2018</a:t>
            </a:fld>
            <a:endParaRPr lang="en-US"/>
          </a:p>
        </p:txBody>
      </p:sp>
      <p:sp>
        <p:nvSpPr>
          <p:cNvPr id="8" name="Footer Placeholder 4"/>
          <p:cNvSpPr>
            <a:spLocks noGrp="1"/>
          </p:cNvSpPr>
          <p:nvPr>
            <p:ph type="ftr" sz="quarter" idx="11"/>
          </p:nvPr>
        </p:nvSpPr>
        <p:spPr/>
        <p:txBody>
          <a:bodyPr/>
          <a:lstStyle>
            <a:lvl1pPr>
              <a:defRPr>
                <a:solidFill>
                  <a:schemeClr val="tx1"/>
                </a:solidFill>
                <a:cs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a:defRPr>
                <a:solidFill>
                  <a:schemeClr val="tx1"/>
                </a:solidFill>
                <a:cs typeface="Arial" charset="0"/>
              </a:defRPr>
            </a:lvl1pPr>
          </a:lstStyle>
          <a:p>
            <a:pPr>
              <a:defRPr/>
            </a:pPr>
            <a:fld id="{CC088953-A9FD-42CA-92D4-4DFA1AAA01A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27F18A7-7E22-48AD-A5E3-14456EBF9277}" type="datetimeFigureOut">
              <a:rPr lang="en-US"/>
              <a:pPr>
                <a:defRPr/>
              </a:pPr>
              <a:t>4/20/2018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467958-F22C-4377-B05F-0056C922D20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37D26B6-E00A-4E55-A9AC-4DE197287474}" type="datetimeFigureOut">
              <a:rPr lang="en-US"/>
              <a:pPr>
                <a:defRPr/>
              </a:pPr>
              <a:t>4/20/2018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C427B6-807A-48D0-9E41-3BBE1D52E18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C16A82-D651-4489-9A5D-9D86908FD36D}" type="datetimeFigureOut">
              <a:rPr lang="en-US"/>
              <a:pPr>
                <a:defRPr/>
              </a:pPr>
              <a:t>4/20/2018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2C37DDC-3690-4068-AACF-EBC3B1DAB06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863482A-53CD-4348-8580-EEA617A517A6}" type="datetimeFigureOut">
              <a:rPr lang="en-US"/>
              <a:pPr>
                <a:defRPr/>
              </a:pPr>
              <a:t>4/20/2018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D93E879-95FF-4FD2-8D7A-7C2D1E3DD87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0096A8-BBF9-43CE-9E5A-EF0716DA5E08}" type="datetimeFigureOut">
              <a:rPr lang="en-US"/>
              <a:pPr>
                <a:defRPr/>
              </a:pPr>
              <a:t>4/20/2018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E08C6-5575-4E7C-9FEF-A932FF77110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D1789A-A62F-4D1A-B666-0BF2282D279E}" type="datetimeFigureOut">
              <a:rPr lang="en-US"/>
              <a:pPr>
                <a:defRPr/>
              </a:pPr>
              <a:t>4/20/2018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C46669-54E5-43DD-97F2-4ECDCEC8171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6998EF-2BAA-4DCA-868B-ABAD6B3D02A7}" type="datetimeFigureOut">
              <a:rPr lang="en-US"/>
              <a:pPr>
                <a:defRPr/>
              </a:pPr>
              <a:t>4/20/2018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3DF8F5-9AAE-4E2B-949A-72F2A0CFBFB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pPr>
              <a:defRPr/>
            </a:pPr>
            <a:fld id="{B55BA585-6098-4CB2-8FE2-9CE50A4CA1CA}" type="datetimeFigureOut">
              <a:rPr lang="en-US"/>
              <a:pPr>
                <a:defRPr/>
              </a:pPr>
              <a:t>4/20/2018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pPr>
              <a:defRPr/>
            </a:pPr>
            <a:fld id="{6960A4EB-4BD1-4FF2-993C-1078A10FA2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896938" y="1265238"/>
            <a:ext cx="7175500" cy="4878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1"/>
            <a:endParaRPr lang="es-ES" smtClean="0"/>
          </a:p>
        </p:txBody>
      </p:sp>
      <p:sp>
        <p:nvSpPr>
          <p:cNvPr id="47108" name="Rectangle 4"/>
          <p:cNvSpPr>
            <a:spLocks noGrp="1" noChangeArrowheads="1"/>
          </p:cNvSpPr>
          <p:nvPr>
            <p:ph type="dt" sz="half" idx="2"/>
          </p:nvPr>
        </p:nvSpPr>
        <p:spPr bwMode="auto">
          <a:xfrm>
            <a:off x="896938" y="6245225"/>
            <a:ext cx="14033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0000"/>
                </a:solidFill>
                <a:cs typeface="+mn-cs"/>
              </a:defRPr>
            </a:lvl1pPr>
          </a:lstStyle>
          <a:p>
            <a:pPr>
              <a:defRPr/>
            </a:pPr>
            <a:endParaRPr lang="es-ES"/>
          </a:p>
        </p:txBody>
      </p:sp>
      <p:sp>
        <p:nvSpPr>
          <p:cNvPr id="47109" name="Rectangle 5"/>
          <p:cNvSpPr>
            <a:spLocks noGrp="1" noChangeArrowheads="1"/>
          </p:cNvSpPr>
          <p:nvPr>
            <p:ph type="ftr" sz="quarter" idx="3"/>
          </p:nvPr>
        </p:nvSpPr>
        <p:spPr bwMode="auto">
          <a:xfrm>
            <a:off x="2357438" y="6245225"/>
            <a:ext cx="42148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cs typeface="+mn-cs"/>
              </a:defRPr>
            </a:lvl1pPr>
          </a:lstStyle>
          <a:p>
            <a:pPr>
              <a:defRPr/>
            </a:pPr>
            <a:endParaRPr lang="es-ES"/>
          </a:p>
        </p:txBody>
      </p:sp>
      <p:sp>
        <p:nvSpPr>
          <p:cNvPr id="47110" name="Rectangle 6"/>
          <p:cNvSpPr>
            <a:spLocks noGrp="1" noChangeArrowheads="1"/>
          </p:cNvSpPr>
          <p:nvPr>
            <p:ph type="sldNum" sz="quarter" idx="4"/>
          </p:nvPr>
        </p:nvSpPr>
        <p:spPr bwMode="auto">
          <a:xfrm>
            <a:off x="6643688" y="6245225"/>
            <a:ext cx="15716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00"/>
                </a:solidFill>
                <a:cs typeface="+mn-cs"/>
              </a:defRPr>
            </a:lvl1pPr>
          </a:lstStyle>
          <a:p>
            <a:pPr>
              <a:defRPr/>
            </a:pPr>
            <a:fld id="{520D0E2E-BEC9-4DAC-A682-D87F27674055}" type="slidenum">
              <a:rPr lang="es-ES"/>
              <a:pPr>
                <a:defRPr/>
              </a:pPr>
              <a:t>‹#›</a:t>
            </a:fld>
            <a:endParaRPr lang="es-ES"/>
          </a:p>
        </p:txBody>
      </p:sp>
      <p:sp>
        <p:nvSpPr>
          <p:cNvPr id="10" name="Rectangle 2"/>
          <p:cNvSpPr txBox="1">
            <a:spLocks noChangeArrowheads="1"/>
          </p:cNvSpPr>
          <p:nvPr/>
        </p:nvSpPr>
        <p:spPr bwMode="auto">
          <a:xfrm>
            <a:off x="1000125" y="0"/>
            <a:ext cx="7175500" cy="1143000"/>
          </a:xfrm>
          <a:prstGeom prst="rect">
            <a:avLst/>
          </a:prstGeom>
          <a:noFill/>
          <a:ln w="9525">
            <a:noFill/>
            <a:miter lim="800000"/>
            <a:headEnd/>
            <a:tailEnd/>
          </a:ln>
        </p:spPr>
        <p:txBody>
          <a:bodyPr anchor="ctr"/>
          <a:lstStyle/>
          <a:p>
            <a:pPr algn="r" eaLnBrk="0" hangingPunct="0">
              <a:defRPr/>
            </a:pPr>
            <a:endParaRPr lang="es-ES" sz="2400" b="1" dirty="0">
              <a:solidFill>
                <a:srgbClr val="000000"/>
              </a:solidFill>
              <a:latin typeface="Arial"/>
              <a:cs typeface="+mn-cs"/>
            </a:endParaRPr>
          </a:p>
        </p:txBody>
      </p:sp>
      <p:grpSp>
        <p:nvGrpSpPr>
          <p:cNvPr id="2055" name="10 Grupo"/>
          <p:cNvGrpSpPr>
            <a:grpSpLocks/>
          </p:cNvGrpSpPr>
          <p:nvPr/>
        </p:nvGrpSpPr>
        <p:grpSpPr bwMode="auto">
          <a:xfrm>
            <a:off x="427038" y="0"/>
            <a:ext cx="7859712" cy="1000125"/>
            <a:chOff x="427038" y="0"/>
            <a:chExt cx="7859712" cy="1000125"/>
          </a:xfrm>
        </p:grpSpPr>
        <p:pic>
          <p:nvPicPr>
            <p:cNvPr id="2056" name="8 Imagen" descr="barra blava arrodonida.jpg"/>
            <p:cNvPicPr>
              <a:picLocks noChangeAspect="1"/>
            </p:cNvPicPr>
            <p:nvPr userDrawn="1"/>
          </p:nvPicPr>
          <p:blipFill>
            <a:blip r:embed="rId15" cstate="print"/>
            <a:srcRect t="40471" r="917"/>
            <a:stretch>
              <a:fillRect/>
            </a:stretch>
          </p:blipFill>
          <p:spPr bwMode="auto">
            <a:xfrm>
              <a:off x="714375" y="0"/>
              <a:ext cx="7572375" cy="357188"/>
            </a:xfrm>
            <a:prstGeom prst="rect">
              <a:avLst/>
            </a:prstGeom>
            <a:noFill/>
            <a:ln w="9525">
              <a:noFill/>
              <a:miter lim="800000"/>
              <a:headEnd/>
              <a:tailEnd/>
            </a:ln>
          </p:spPr>
        </p:pic>
        <p:cxnSp>
          <p:nvCxnSpPr>
            <p:cNvPr id="12" name="11 Conector recto"/>
            <p:cNvCxnSpPr/>
            <p:nvPr userDrawn="1"/>
          </p:nvCxnSpPr>
          <p:spPr>
            <a:xfrm>
              <a:off x="1000125" y="998538"/>
              <a:ext cx="7072313" cy="1587"/>
            </a:xfrm>
            <a:prstGeom prst="line">
              <a:avLst/>
            </a:prstGeom>
            <a:ln>
              <a:solidFill>
                <a:srgbClr val="007ABE"/>
              </a:solidFill>
            </a:ln>
          </p:spPr>
          <p:style>
            <a:lnRef idx="1">
              <a:schemeClr val="accent1"/>
            </a:lnRef>
            <a:fillRef idx="0">
              <a:schemeClr val="accent1"/>
            </a:fillRef>
            <a:effectRef idx="0">
              <a:schemeClr val="accent1"/>
            </a:effectRef>
            <a:fontRef idx="minor">
              <a:schemeClr val="tx1"/>
            </a:fontRef>
          </p:style>
        </p:cxnSp>
        <p:pic>
          <p:nvPicPr>
            <p:cNvPr id="2058" name="5 Imagen" descr="UPC-CEI-positiu-p3005-interior-blanc.png"/>
            <p:cNvPicPr>
              <a:picLocks noChangeAspect="1"/>
            </p:cNvPicPr>
            <p:nvPr userDrawn="1"/>
          </p:nvPicPr>
          <p:blipFill>
            <a:blip r:embed="rId16" cstate="print"/>
            <a:srcRect/>
            <a:stretch>
              <a:fillRect/>
            </a:stretch>
          </p:blipFill>
          <p:spPr bwMode="auto">
            <a:xfrm>
              <a:off x="427038" y="153988"/>
              <a:ext cx="2430462" cy="812800"/>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69"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p:txStyles>
    <p:titleStyle>
      <a:lvl1pPr algn="l" rtl="0" eaLnBrk="0" fontAlgn="base" hangingPunct="0">
        <a:spcBef>
          <a:spcPct val="0"/>
        </a:spcBef>
        <a:spcAft>
          <a:spcPct val="0"/>
        </a:spcAft>
        <a:defRPr sz="3100">
          <a:solidFill>
            <a:srgbClr val="007ABE"/>
          </a:solidFill>
          <a:latin typeface="+mj-lt"/>
          <a:ea typeface="+mj-ea"/>
          <a:cs typeface="+mj-cs"/>
        </a:defRPr>
      </a:lvl1pPr>
      <a:lvl2pPr algn="l" rtl="0" eaLnBrk="0" fontAlgn="base" hangingPunct="0">
        <a:spcBef>
          <a:spcPct val="0"/>
        </a:spcBef>
        <a:spcAft>
          <a:spcPct val="0"/>
        </a:spcAft>
        <a:defRPr sz="3100">
          <a:solidFill>
            <a:srgbClr val="007ABE"/>
          </a:solidFill>
          <a:latin typeface="Arial" charset="0"/>
        </a:defRPr>
      </a:lvl2pPr>
      <a:lvl3pPr algn="l" rtl="0" eaLnBrk="0" fontAlgn="base" hangingPunct="0">
        <a:spcBef>
          <a:spcPct val="0"/>
        </a:spcBef>
        <a:spcAft>
          <a:spcPct val="0"/>
        </a:spcAft>
        <a:defRPr sz="3100">
          <a:solidFill>
            <a:srgbClr val="007ABE"/>
          </a:solidFill>
          <a:latin typeface="Arial" charset="0"/>
        </a:defRPr>
      </a:lvl3pPr>
      <a:lvl4pPr algn="l" rtl="0" eaLnBrk="0" fontAlgn="base" hangingPunct="0">
        <a:spcBef>
          <a:spcPct val="0"/>
        </a:spcBef>
        <a:spcAft>
          <a:spcPct val="0"/>
        </a:spcAft>
        <a:defRPr sz="3100">
          <a:solidFill>
            <a:srgbClr val="007ABE"/>
          </a:solidFill>
          <a:latin typeface="Arial" charset="0"/>
        </a:defRPr>
      </a:lvl4pPr>
      <a:lvl5pPr algn="l" rtl="0" eaLnBrk="0" fontAlgn="base" hangingPunct="0">
        <a:spcBef>
          <a:spcPct val="0"/>
        </a:spcBef>
        <a:spcAft>
          <a:spcPct val="0"/>
        </a:spcAft>
        <a:defRPr sz="3100">
          <a:solidFill>
            <a:srgbClr val="007ABE"/>
          </a:solidFill>
          <a:latin typeface="Arial" charset="0"/>
        </a:defRPr>
      </a:lvl5pPr>
      <a:lvl6pPr marL="457200" algn="l" rtl="0" eaLnBrk="1" fontAlgn="base" hangingPunct="1">
        <a:spcBef>
          <a:spcPct val="0"/>
        </a:spcBef>
        <a:spcAft>
          <a:spcPct val="0"/>
        </a:spcAft>
        <a:defRPr sz="3100">
          <a:solidFill>
            <a:schemeClr val="tx2"/>
          </a:solidFill>
          <a:latin typeface="Arial" charset="0"/>
        </a:defRPr>
      </a:lvl6pPr>
      <a:lvl7pPr marL="914400" algn="l" rtl="0" eaLnBrk="1" fontAlgn="base" hangingPunct="1">
        <a:spcBef>
          <a:spcPct val="0"/>
        </a:spcBef>
        <a:spcAft>
          <a:spcPct val="0"/>
        </a:spcAft>
        <a:defRPr sz="3100">
          <a:solidFill>
            <a:schemeClr val="tx2"/>
          </a:solidFill>
          <a:latin typeface="Arial" charset="0"/>
        </a:defRPr>
      </a:lvl7pPr>
      <a:lvl8pPr marL="1371600" algn="l" rtl="0" eaLnBrk="1" fontAlgn="base" hangingPunct="1">
        <a:spcBef>
          <a:spcPct val="0"/>
        </a:spcBef>
        <a:spcAft>
          <a:spcPct val="0"/>
        </a:spcAft>
        <a:defRPr sz="3100">
          <a:solidFill>
            <a:schemeClr val="tx2"/>
          </a:solidFill>
          <a:latin typeface="Arial" charset="0"/>
        </a:defRPr>
      </a:lvl8pPr>
      <a:lvl9pPr marL="1828800" algn="l" rtl="0" eaLnBrk="1" fontAlgn="base" hangingPunct="1">
        <a:spcBef>
          <a:spcPct val="0"/>
        </a:spcBef>
        <a:spcAft>
          <a:spcPct val="0"/>
        </a:spcAft>
        <a:defRPr sz="3100">
          <a:solidFill>
            <a:schemeClr val="tx2"/>
          </a:solidFill>
          <a:latin typeface="Arial" charset="0"/>
        </a:defRPr>
      </a:lvl9pPr>
    </p:titleStyle>
    <p:bodyStyle>
      <a:lvl1pPr marL="342900" indent="-342900" algn="l" rtl="0" eaLnBrk="0" fontAlgn="base" hangingPunct="0">
        <a:spcBef>
          <a:spcPct val="20000"/>
        </a:spcBef>
        <a:spcAft>
          <a:spcPct val="0"/>
        </a:spcAft>
        <a:buClr>
          <a:srgbClr val="007ABE"/>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7ABE"/>
        </a:buClr>
        <a:buFont typeface="Arial" charset="0"/>
        <a:buChar char="•"/>
        <a:defRPr sz="1600">
          <a:solidFill>
            <a:schemeClr val="tx1"/>
          </a:solidFill>
          <a:latin typeface="+mn-lt"/>
        </a:defRPr>
      </a:lvl2pPr>
      <a:lvl3pPr marL="1143000" indent="-228600" algn="l" rtl="0" eaLnBrk="0" fontAlgn="base" hangingPunct="0">
        <a:spcBef>
          <a:spcPct val="20000"/>
        </a:spcBef>
        <a:spcAft>
          <a:spcPct val="0"/>
        </a:spcAft>
        <a:buClr>
          <a:srgbClr val="007ABE"/>
        </a:buClr>
        <a:buFont typeface="Courier New" pitchFamily="49" charset="0"/>
        <a:buChar char="o"/>
        <a:defRPr sz="13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18" Type="http://schemas.openxmlformats.org/officeDocument/2006/relationships/image" Target="../media/image27.png"/><Relationship Id="rId3" Type="http://schemas.openxmlformats.org/officeDocument/2006/relationships/image" Target="../media/image14.jpeg"/><Relationship Id="rId21" Type="http://schemas.openxmlformats.org/officeDocument/2006/relationships/image" Target="../media/image30.jpeg"/><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hyperlink" Target="http://www.grenoble-inp.fr/bienvenido-grenoble-it-10109.kjsp?RH=INPG_ES&amp;RF=INPG_ES" TargetMode="External"/><Relationship Id="rId2" Type="http://schemas.openxmlformats.org/officeDocument/2006/relationships/image" Target="../media/image13.png"/><Relationship Id="rId16" Type="http://schemas.openxmlformats.org/officeDocument/2006/relationships/image" Target="../media/image26.jpeg"/><Relationship Id="rId20" Type="http://schemas.openxmlformats.org/officeDocument/2006/relationships/image" Target="../media/image29.jpeg"/><Relationship Id="rId1" Type="http://schemas.openxmlformats.org/officeDocument/2006/relationships/slideLayout" Target="../slideLayouts/slideLayout2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1.jpeg"/><Relationship Id="rId19" Type="http://schemas.openxmlformats.org/officeDocument/2006/relationships/image" Target="../media/image28.pn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hyperlink" Target="http://www1.technion.ac.il/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4.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hyperlink" Target="http://www.kic-innoenergy.com/co-location-menu/co-locations/cc-iberia.html" TargetMode="External"/><Relationship Id="rId3" Type="http://schemas.openxmlformats.org/officeDocument/2006/relationships/hyperlink" Target="http://www.kic-innoenergy.com/co-location-menu/co-locations/cc-benelux.html" TargetMode="External"/><Relationship Id="rId7" Type="http://schemas.openxmlformats.org/officeDocument/2006/relationships/hyperlink" Target="http://www.kic-innoenergy.com/co-location-menu/co-locations/cc-poland-plus.html" TargetMode="External"/><Relationship Id="rId12"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37.jpeg"/><Relationship Id="rId11" Type="http://schemas.openxmlformats.org/officeDocument/2006/relationships/hyperlink" Target="http://www.kic-innoenergy.com/co-location-menu/co-locations/cc-germany.html" TargetMode="External"/><Relationship Id="rId5" Type="http://schemas.openxmlformats.org/officeDocument/2006/relationships/hyperlink" Target="http://www.kic-innoenergy.com/co-location-menu/co-locations/cc-alps-valleys.html" TargetMode="External"/><Relationship Id="rId15" Type="http://schemas.openxmlformats.org/officeDocument/2006/relationships/image" Target="../media/image42.jpeg"/><Relationship Id="rId10" Type="http://schemas.openxmlformats.org/officeDocument/2006/relationships/image" Target="../media/image39.jpeg"/><Relationship Id="rId4" Type="http://schemas.openxmlformats.org/officeDocument/2006/relationships/image" Target="../media/image36.jpeg"/><Relationship Id="rId9" Type="http://schemas.openxmlformats.org/officeDocument/2006/relationships/hyperlink" Target="http://www.kic-innoenergy.com/co-location-menu/co-locations/cc-sweden.html" TargetMode="External"/><Relationship Id="rId1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2" y="0"/>
            <a:ext cx="9146232" cy="6856326"/>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556792"/>
            <a:ext cx="7872413" cy="2743200"/>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120" y="5497408"/>
            <a:ext cx="2781300" cy="883920"/>
          </a:xfrm>
          <a:prstGeom prst="rect">
            <a:avLst/>
          </a:prstGeom>
        </p:spPr>
      </p:pic>
    </p:spTree>
    <p:extLst>
      <p:ext uri="{BB962C8B-B14F-4D97-AF65-F5344CB8AC3E}">
        <p14:creationId xmlns:p14="http://schemas.microsoft.com/office/powerpoint/2010/main" val="538711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5 Imagen" descr="Image 5 st.jpg"/>
          <p:cNvPicPr>
            <a:picLocks noChangeAspect="1"/>
          </p:cNvPicPr>
          <p:nvPr/>
        </p:nvPicPr>
        <p:blipFill>
          <a:blip r:embed="rId2" cstate="print"/>
          <a:srcRect t="7487"/>
          <a:stretch>
            <a:fillRect/>
          </a:stretch>
        </p:blipFill>
        <p:spPr bwMode="auto">
          <a:xfrm>
            <a:off x="0" y="1571625"/>
            <a:ext cx="9144000" cy="4975225"/>
          </a:xfrm>
          <a:prstGeom prst="rect">
            <a:avLst/>
          </a:prstGeom>
          <a:noFill/>
          <a:ln w="9525">
            <a:noFill/>
            <a:miter lim="800000"/>
            <a:headEnd/>
            <a:tailEnd/>
          </a:ln>
        </p:spPr>
      </p:pic>
      <p:pic>
        <p:nvPicPr>
          <p:cNvPr id="37891" name="4 Imagen" descr="títol UPC abroad.jpg"/>
          <p:cNvPicPr>
            <a:picLocks noChangeAspect="1"/>
          </p:cNvPicPr>
          <p:nvPr/>
        </p:nvPicPr>
        <p:blipFill>
          <a:blip r:embed="rId3" cstate="print"/>
          <a:srcRect/>
          <a:stretch>
            <a:fillRect/>
          </a:stretch>
        </p:blipFill>
        <p:spPr bwMode="auto">
          <a:xfrm>
            <a:off x="5000625" y="428625"/>
            <a:ext cx="3082925" cy="442913"/>
          </a:xfrm>
          <a:prstGeom prst="rect">
            <a:avLst/>
          </a:prstGeom>
          <a:noFill/>
          <a:ln w="9525">
            <a:noFill/>
            <a:miter lim="800000"/>
            <a:headEnd/>
            <a:tailEnd/>
          </a:ln>
        </p:spPr>
      </p:pic>
      <p:pic>
        <p:nvPicPr>
          <p:cNvPr id="37892" name="8 Imagen" descr="3 àmbits.jpg"/>
          <p:cNvPicPr>
            <a:picLocks noChangeAspect="1"/>
          </p:cNvPicPr>
          <p:nvPr/>
        </p:nvPicPr>
        <p:blipFill>
          <a:blip r:embed="rId4" cstate="print"/>
          <a:srcRect/>
          <a:stretch>
            <a:fillRect/>
          </a:stretch>
        </p:blipFill>
        <p:spPr bwMode="auto">
          <a:xfrm>
            <a:off x="825500" y="5429250"/>
            <a:ext cx="4214813" cy="1082675"/>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1202176" y="4041068"/>
            <a:ext cx="6624736" cy="1938992"/>
          </a:xfrm>
          <a:prstGeom prst="rect">
            <a:avLst/>
          </a:prstGeom>
          <a:noFill/>
          <a:ln w="9525">
            <a:noFill/>
            <a:miter lim="800000"/>
            <a:headEnd/>
            <a:tailEnd/>
          </a:ln>
        </p:spPr>
        <p:txBody>
          <a:bodyPr wrap="square">
            <a:spAutoFit/>
          </a:bodyPr>
          <a:lstStyle/>
          <a:p>
            <a:pPr>
              <a:lnSpc>
                <a:spcPct val="150000"/>
              </a:lnSpc>
            </a:pPr>
            <a:r>
              <a:rPr lang="es-ES" sz="2000" dirty="0">
                <a:solidFill>
                  <a:srgbClr val="0766B2"/>
                </a:solidFill>
                <a:latin typeface="Helvetica" charset="0"/>
              </a:rPr>
              <a:t>BARCELONA</a:t>
            </a:r>
            <a:r>
              <a:rPr lang="es-ES" sz="2000" b="1" dirty="0">
                <a:solidFill>
                  <a:srgbClr val="0766B2"/>
                </a:solidFill>
                <a:latin typeface="Helvetica" charset="0"/>
              </a:rPr>
              <a:t>TECH</a:t>
            </a:r>
            <a:r>
              <a:rPr lang="es-ES" sz="2000" dirty="0">
                <a:solidFill>
                  <a:srgbClr val="0766B2"/>
                </a:solidFill>
                <a:latin typeface="Helvetica" charset="0"/>
              </a:rPr>
              <a:t> </a:t>
            </a:r>
            <a:r>
              <a:rPr lang="es-ES" sz="2000" dirty="0">
                <a:latin typeface="Helvetica" charset="0"/>
              </a:rPr>
              <a:t>es la </a:t>
            </a:r>
            <a:r>
              <a:rPr lang="es-ES" sz="2000" b="1" dirty="0">
                <a:solidFill>
                  <a:srgbClr val="0766B2"/>
                </a:solidFill>
                <a:latin typeface="Helvetica" charset="0"/>
              </a:rPr>
              <a:t>universidad española</a:t>
            </a:r>
            <a:r>
              <a:rPr lang="es-ES" sz="2000" b="1" dirty="0">
                <a:latin typeface="Helvetica" charset="0"/>
              </a:rPr>
              <a:t> </a:t>
            </a:r>
            <a:r>
              <a:rPr lang="es-ES" sz="2000" dirty="0">
                <a:latin typeface="Helvetica" charset="0"/>
              </a:rPr>
              <a:t>con </a:t>
            </a:r>
            <a:r>
              <a:rPr lang="es-ES" sz="2000" dirty="0" smtClean="0">
                <a:latin typeface="Helvetica" charset="0"/>
              </a:rPr>
              <a:t>el</a:t>
            </a:r>
            <a:endParaRPr lang="es-ES" sz="2000" dirty="0">
              <a:latin typeface="Helvetica" charset="0"/>
            </a:endParaRPr>
          </a:p>
          <a:p>
            <a:pPr>
              <a:lnSpc>
                <a:spcPct val="150000"/>
              </a:lnSpc>
            </a:pPr>
            <a:r>
              <a:rPr lang="es-ES" sz="2000" dirty="0">
                <a:latin typeface="Helvetica" charset="0"/>
              </a:rPr>
              <a:t>mayor número de </a:t>
            </a:r>
            <a:r>
              <a:rPr lang="es-ES" sz="2000" b="1" dirty="0" smtClean="0">
                <a:solidFill>
                  <a:srgbClr val="0766B2"/>
                </a:solidFill>
                <a:latin typeface="Helvetica" charset="0"/>
              </a:rPr>
              <a:t>estudiantes internacionales de Doctorado y Master universitario</a:t>
            </a:r>
            <a:r>
              <a:rPr lang="es-ES" sz="2000" dirty="0" smtClean="0">
                <a:latin typeface="Helvetica" charset="0"/>
              </a:rPr>
              <a:t>.</a:t>
            </a:r>
          </a:p>
          <a:p>
            <a:pPr>
              <a:lnSpc>
                <a:spcPct val="150000"/>
              </a:lnSpc>
            </a:pPr>
            <a:endParaRPr lang="en-US" sz="2000" dirty="0">
              <a:latin typeface="Helvetica" charset="0"/>
            </a:endParaRPr>
          </a:p>
        </p:txBody>
      </p:sp>
      <p:sp>
        <p:nvSpPr>
          <p:cNvPr id="25603" name="2 Marcador de contenido"/>
          <p:cNvSpPr>
            <a:spLocks noGrp="1"/>
          </p:cNvSpPr>
          <p:nvPr>
            <p:ph idx="4294967295"/>
          </p:nvPr>
        </p:nvSpPr>
        <p:spPr>
          <a:xfrm>
            <a:off x="3233738" y="549275"/>
            <a:ext cx="4933950" cy="450850"/>
          </a:xfrm>
        </p:spPr>
        <p:txBody>
          <a:bodyPr/>
          <a:lstStyle/>
          <a:p>
            <a:pPr algn="r" eaLnBrk="1" hangingPunct="1">
              <a:spcBef>
                <a:spcPct val="0"/>
              </a:spcBef>
              <a:buFont typeface="Wingdings" pitchFamily="2" charset="2"/>
              <a:buNone/>
            </a:pPr>
            <a:r>
              <a:rPr lang="es-ES" dirty="0" smtClean="0"/>
              <a:t>Internacionalización</a:t>
            </a:r>
          </a:p>
        </p:txBody>
      </p:sp>
      <p:pic>
        <p:nvPicPr>
          <p:cNvPr id="4" name="Picture 8" descr="366"/>
          <p:cNvPicPr>
            <a:picLocks noChangeAspect="1" noChangeArrowheads="1"/>
          </p:cNvPicPr>
          <p:nvPr/>
        </p:nvPicPr>
        <p:blipFill>
          <a:blip r:embed="rId2" cstate="print"/>
          <a:srcRect b="8186"/>
          <a:stretch>
            <a:fillRect/>
          </a:stretch>
        </p:blipFill>
        <p:spPr bwMode="auto">
          <a:xfrm>
            <a:off x="2591780" y="1448779"/>
            <a:ext cx="3765902" cy="20386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52"/>
          <p:cNvSpPr>
            <a:spLocks noChangeShapeType="1"/>
          </p:cNvSpPr>
          <p:nvPr/>
        </p:nvSpPr>
        <p:spPr bwMode="auto">
          <a:xfrm>
            <a:off x="431800" y="1630363"/>
            <a:ext cx="0" cy="820737"/>
          </a:xfrm>
          <a:prstGeom prst="line">
            <a:avLst/>
          </a:prstGeom>
          <a:noFill/>
          <a:ln w="28575" cap="sq">
            <a:noFill/>
            <a:round/>
            <a:headEnd/>
            <a:tailEnd/>
          </a:ln>
        </p:spPr>
        <p:txBody>
          <a:bodyPr/>
          <a:lstStyle/>
          <a:p>
            <a:endParaRPr lang="es-ES"/>
          </a:p>
        </p:txBody>
      </p:sp>
      <p:sp>
        <p:nvSpPr>
          <p:cNvPr id="26627" name="Oval 7"/>
          <p:cNvSpPr>
            <a:spLocks noChangeArrowheads="1"/>
          </p:cNvSpPr>
          <p:nvPr/>
        </p:nvSpPr>
        <p:spPr bwMode="auto">
          <a:xfrm>
            <a:off x="3815716" y="3509121"/>
            <a:ext cx="647700" cy="644525"/>
          </a:xfrm>
          <a:prstGeom prst="ellipse">
            <a:avLst/>
          </a:prstGeom>
          <a:solidFill>
            <a:srgbClr val="0766B2"/>
          </a:solidFill>
          <a:ln w="9525">
            <a:noFill/>
            <a:round/>
            <a:headEnd/>
            <a:tailEnd/>
          </a:ln>
        </p:spPr>
        <p:txBody>
          <a:bodyPr wrap="none" anchor="ctr"/>
          <a:lstStyle/>
          <a:p>
            <a:endParaRPr lang="ca-ES" sz="2400"/>
          </a:p>
        </p:txBody>
      </p:sp>
      <p:grpSp>
        <p:nvGrpSpPr>
          <p:cNvPr id="26628" name="Group 45"/>
          <p:cNvGrpSpPr>
            <a:grpSpLocks/>
          </p:cNvGrpSpPr>
          <p:nvPr/>
        </p:nvGrpSpPr>
        <p:grpSpPr bwMode="auto">
          <a:xfrm>
            <a:off x="304800" y="1743076"/>
            <a:ext cx="349250" cy="368300"/>
            <a:chOff x="4694" y="3702"/>
            <a:chExt cx="273" cy="136"/>
          </a:xfrm>
        </p:grpSpPr>
        <p:sp>
          <p:nvSpPr>
            <p:cNvPr id="26657"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6658"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sp>
        <p:nvSpPr>
          <p:cNvPr id="26629" name="Line 71"/>
          <p:cNvSpPr>
            <a:spLocks noChangeShapeType="1"/>
          </p:cNvSpPr>
          <p:nvPr/>
        </p:nvSpPr>
        <p:spPr bwMode="auto">
          <a:xfrm>
            <a:off x="2915817" y="2776754"/>
            <a:ext cx="899900" cy="829469"/>
          </a:xfrm>
          <a:prstGeom prst="line">
            <a:avLst/>
          </a:prstGeom>
          <a:noFill/>
          <a:ln w="25400">
            <a:solidFill>
              <a:srgbClr val="0766B2"/>
            </a:solidFill>
            <a:round/>
            <a:headEnd/>
            <a:tailEnd/>
          </a:ln>
        </p:spPr>
        <p:txBody>
          <a:bodyPr/>
          <a:lstStyle/>
          <a:p>
            <a:endParaRPr lang="es-ES"/>
          </a:p>
        </p:txBody>
      </p:sp>
      <p:sp>
        <p:nvSpPr>
          <p:cNvPr id="26630" name="Line 72"/>
          <p:cNvSpPr>
            <a:spLocks noChangeShapeType="1"/>
          </p:cNvSpPr>
          <p:nvPr/>
        </p:nvSpPr>
        <p:spPr bwMode="auto">
          <a:xfrm flipV="1">
            <a:off x="4319971" y="2301874"/>
            <a:ext cx="486423" cy="1157287"/>
          </a:xfrm>
          <a:prstGeom prst="line">
            <a:avLst/>
          </a:prstGeom>
          <a:noFill/>
          <a:ln w="25400">
            <a:solidFill>
              <a:srgbClr val="0766B2"/>
            </a:solidFill>
            <a:round/>
            <a:headEnd/>
            <a:tailEnd/>
          </a:ln>
        </p:spPr>
        <p:txBody>
          <a:bodyPr/>
          <a:lstStyle/>
          <a:p>
            <a:endParaRPr lang="es-ES"/>
          </a:p>
        </p:txBody>
      </p:sp>
      <p:sp>
        <p:nvSpPr>
          <p:cNvPr id="26631" name="Line 74"/>
          <p:cNvSpPr>
            <a:spLocks noChangeShapeType="1"/>
          </p:cNvSpPr>
          <p:nvPr/>
        </p:nvSpPr>
        <p:spPr bwMode="auto">
          <a:xfrm flipV="1">
            <a:off x="4559234" y="3791653"/>
            <a:ext cx="654512" cy="0"/>
          </a:xfrm>
          <a:prstGeom prst="line">
            <a:avLst/>
          </a:prstGeom>
          <a:noFill/>
          <a:ln w="25400">
            <a:solidFill>
              <a:srgbClr val="0766B2"/>
            </a:solidFill>
            <a:round/>
            <a:headEnd/>
            <a:tailEnd/>
          </a:ln>
        </p:spPr>
        <p:txBody>
          <a:bodyPr/>
          <a:lstStyle/>
          <a:p>
            <a:endParaRPr lang="es-ES"/>
          </a:p>
        </p:txBody>
      </p:sp>
      <p:grpSp>
        <p:nvGrpSpPr>
          <p:cNvPr id="26632" name="Group 45"/>
          <p:cNvGrpSpPr>
            <a:grpSpLocks/>
          </p:cNvGrpSpPr>
          <p:nvPr/>
        </p:nvGrpSpPr>
        <p:grpSpPr bwMode="auto">
          <a:xfrm>
            <a:off x="4866165" y="1344614"/>
            <a:ext cx="349250" cy="368300"/>
            <a:chOff x="4694" y="3702"/>
            <a:chExt cx="273" cy="136"/>
          </a:xfrm>
        </p:grpSpPr>
        <p:sp>
          <p:nvSpPr>
            <p:cNvPr id="26655"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6656"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grpSp>
        <p:nvGrpSpPr>
          <p:cNvPr id="26633" name="Group 45"/>
          <p:cNvGrpSpPr>
            <a:grpSpLocks/>
          </p:cNvGrpSpPr>
          <p:nvPr/>
        </p:nvGrpSpPr>
        <p:grpSpPr bwMode="auto">
          <a:xfrm>
            <a:off x="5213746" y="3191489"/>
            <a:ext cx="349250" cy="368300"/>
            <a:chOff x="4694" y="3702"/>
            <a:chExt cx="273" cy="136"/>
          </a:xfrm>
        </p:grpSpPr>
        <p:sp>
          <p:nvSpPr>
            <p:cNvPr id="26653"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6654"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sp>
        <p:nvSpPr>
          <p:cNvPr id="26634" name="Line 70"/>
          <p:cNvSpPr>
            <a:spLocks noChangeShapeType="1"/>
          </p:cNvSpPr>
          <p:nvPr/>
        </p:nvSpPr>
        <p:spPr bwMode="auto">
          <a:xfrm flipV="1">
            <a:off x="2987825" y="3947295"/>
            <a:ext cx="755884" cy="206351"/>
          </a:xfrm>
          <a:prstGeom prst="line">
            <a:avLst/>
          </a:prstGeom>
          <a:noFill/>
          <a:ln w="25400">
            <a:solidFill>
              <a:srgbClr val="0766B2"/>
            </a:solidFill>
            <a:round/>
            <a:headEnd/>
            <a:tailEnd/>
          </a:ln>
        </p:spPr>
        <p:txBody>
          <a:bodyPr/>
          <a:lstStyle/>
          <a:p>
            <a:endParaRPr lang="es-ES"/>
          </a:p>
        </p:txBody>
      </p:sp>
      <p:grpSp>
        <p:nvGrpSpPr>
          <p:cNvPr id="26636" name="Group 45"/>
          <p:cNvGrpSpPr>
            <a:grpSpLocks/>
          </p:cNvGrpSpPr>
          <p:nvPr/>
        </p:nvGrpSpPr>
        <p:grpSpPr bwMode="auto">
          <a:xfrm>
            <a:off x="2351522" y="5343043"/>
            <a:ext cx="349250" cy="368300"/>
            <a:chOff x="4694" y="3702"/>
            <a:chExt cx="273" cy="136"/>
          </a:xfrm>
        </p:grpSpPr>
        <p:sp>
          <p:nvSpPr>
            <p:cNvPr id="26649"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6650"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sp>
        <p:nvSpPr>
          <p:cNvPr id="26637" name="Line 74"/>
          <p:cNvSpPr>
            <a:spLocks noChangeShapeType="1"/>
          </p:cNvSpPr>
          <p:nvPr/>
        </p:nvSpPr>
        <p:spPr bwMode="auto">
          <a:xfrm flipV="1">
            <a:off x="4139565" y="4264677"/>
            <a:ext cx="1" cy="1027277"/>
          </a:xfrm>
          <a:prstGeom prst="line">
            <a:avLst/>
          </a:prstGeom>
          <a:noFill/>
          <a:ln w="25400">
            <a:solidFill>
              <a:srgbClr val="0766B2"/>
            </a:solidFill>
            <a:round/>
            <a:headEnd/>
            <a:tailEnd/>
          </a:ln>
        </p:spPr>
        <p:txBody>
          <a:bodyPr/>
          <a:lstStyle/>
          <a:p>
            <a:endParaRPr lang="es-ES"/>
          </a:p>
        </p:txBody>
      </p:sp>
      <p:grpSp>
        <p:nvGrpSpPr>
          <p:cNvPr id="26639" name="Group 45"/>
          <p:cNvGrpSpPr>
            <a:grpSpLocks/>
          </p:cNvGrpSpPr>
          <p:nvPr/>
        </p:nvGrpSpPr>
        <p:grpSpPr bwMode="auto">
          <a:xfrm>
            <a:off x="191542" y="3681413"/>
            <a:ext cx="349250" cy="368300"/>
            <a:chOff x="4694" y="3702"/>
            <a:chExt cx="273" cy="136"/>
          </a:xfrm>
        </p:grpSpPr>
        <p:sp>
          <p:nvSpPr>
            <p:cNvPr id="26647"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6648"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sp>
        <p:nvSpPr>
          <p:cNvPr id="26640" name="Rectangle 38"/>
          <p:cNvSpPr>
            <a:spLocks noChangeArrowheads="1"/>
          </p:cNvSpPr>
          <p:nvPr/>
        </p:nvSpPr>
        <p:spPr bwMode="auto">
          <a:xfrm>
            <a:off x="358775" y="1799421"/>
            <a:ext cx="4132206" cy="984885"/>
          </a:xfrm>
          <a:prstGeom prst="rect">
            <a:avLst/>
          </a:prstGeom>
          <a:noFill/>
          <a:ln w="9525">
            <a:noFill/>
            <a:miter lim="800000"/>
            <a:headEnd/>
            <a:tailEnd/>
          </a:ln>
        </p:spPr>
        <p:txBody>
          <a:bodyPr wrap="square">
            <a:spAutoFit/>
          </a:bodyPr>
          <a:lstStyle/>
          <a:p>
            <a:r>
              <a:rPr lang="en-US" sz="2000" b="1" dirty="0">
                <a:solidFill>
                  <a:srgbClr val="0070C0"/>
                </a:solidFill>
                <a:latin typeface="Helvetica" charset="0"/>
              </a:rPr>
              <a:t>363</a:t>
            </a:r>
          </a:p>
          <a:p>
            <a:r>
              <a:rPr lang="es-ES_tradnl" sz="2000" b="1" dirty="0" err="1" smtClean="0">
                <a:solidFill>
                  <a:srgbClr val="0070C0"/>
                </a:solidFill>
                <a:latin typeface="Helvetica" charset="0"/>
              </a:rPr>
              <a:t>MoU</a:t>
            </a:r>
            <a:endParaRPr lang="es-ES_tradnl" sz="2000" b="1" dirty="0" smtClean="0">
              <a:solidFill>
                <a:srgbClr val="0070C0"/>
              </a:solidFill>
              <a:latin typeface="Helvetica" charset="0"/>
            </a:endParaRPr>
          </a:p>
          <a:p>
            <a:r>
              <a:rPr lang="es-ES_tradnl" dirty="0" smtClean="0"/>
              <a:t>con Universidades Internacionales</a:t>
            </a:r>
            <a:endParaRPr lang="es-ES_tradnl" dirty="0"/>
          </a:p>
        </p:txBody>
      </p:sp>
      <p:sp>
        <p:nvSpPr>
          <p:cNvPr id="26641" name="Rectangle 41"/>
          <p:cNvSpPr>
            <a:spLocks noChangeArrowheads="1"/>
          </p:cNvSpPr>
          <p:nvPr/>
        </p:nvSpPr>
        <p:spPr bwMode="auto">
          <a:xfrm>
            <a:off x="4866165" y="1372414"/>
            <a:ext cx="3888184" cy="1508105"/>
          </a:xfrm>
          <a:prstGeom prst="rect">
            <a:avLst/>
          </a:prstGeom>
          <a:noFill/>
          <a:ln w="9525">
            <a:noFill/>
            <a:miter lim="800000"/>
            <a:headEnd/>
            <a:tailEnd/>
          </a:ln>
        </p:spPr>
        <p:txBody>
          <a:bodyPr wrap="square">
            <a:spAutoFit/>
          </a:bodyPr>
          <a:lstStyle/>
          <a:p>
            <a:r>
              <a:rPr lang="en-US" sz="2000" b="1" dirty="0" smtClean="0">
                <a:solidFill>
                  <a:srgbClr val="0070C0"/>
                </a:solidFill>
                <a:latin typeface="Helvetica" charset="0"/>
              </a:rPr>
              <a:t>100</a:t>
            </a:r>
            <a:endParaRPr lang="en-US" sz="2000" b="1" dirty="0">
              <a:solidFill>
                <a:srgbClr val="0070C0"/>
              </a:solidFill>
              <a:latin typeface="Helvetica" charset="0"/>
            </a:endParaRPr>
          </a:p>
          <a:p>
            <a:r>
              <a:rPr lang="es-ES_tradnl" dirty="0" smtClean="0">
                <a:latin typeface="Helvetica" charset="0"/>
              </a:rPr>
              <a:t>Acuerdos de </a:t>
            </a:r>
            <a:r>
              <a:rPr lang="es-ES_tradnl" b="1" dirty="0" smtClean="0">
                <a:solidFill>
                  <a:srgbClr val="0766B2"/>
                </a:solidFill>
                <a:latin typeface="Helvetica" charset="0"/>
              </a:rPr>
              <a:t>Doble Titulación  </a:t>
            </a:r>
          </a:p>
          <a:p>
            <a:r>
              <a:rPr lang="es-ES_tradnl" dirty="0" smtClean="0">
                <a:latin typeface="Helvetica" charset="0"/>
              </a:rPr>
              <a:t>con 90 Universidades e Instituciones de educación superior</a:t>
            </a:r>
            <a:r>
              <a:rPr lang="en-US" dirty="0" smtClean="0">
                <a:latin typeface="Helvetica" charset="0"/>
              </a:rPr>
              <a:t>.</a:t>
            </a:r>
            <a:endParaRPr lang="en-US" dirty="0" smtClean="0"/>
          </a:p>
          <a:p>
            <a:r>
              <a:rPr lang="en-US" dirty="0" smtClean="0"/>
              <a:t>     </a:t>
            </a:r>
            <a:endParaRPr lang="es-ES" dirty="0"/>
          </a:p>
        </p:txBody>
      </p:sp>
      <p:sp>
        <p:nvSpPr>
          <p:cNvPr id="26642" name="Rectangle 43"/>
          <p:cNvSpPr>
            <a:spLocks noChangeArrowheads="1"/>
          </p:cNvSpPr>
          <p:nvPr/>
        </p:nvSpPr>
        <p:spPr bwMode="auto">
          <a:xfrm>
            <a:off x="5245637" y="3191489"/>
            <a:ext cx="3924746" cy="1200329"/>
          </a:xfrm>
          <a:prstGeom prst="rect">
            <a:avLst/>
          </a:prstGeom>
          <a:noFill/>
          <a:ln w="9525">
            <a:noFill/>
            <a:miter lim="800000"/>
            <a:headEnd/>
            <a:tailEnd/>
          </a:ln>
        </p:spPr>
        <p:txBody>
          <a:bodyPr wrap="square">
            <a:spAutoFit/>
          </a:bodyPr>
          <a:lstStyle/>
          <a:p>
            <a:r>
              <a:rPr lang="en-US" sz="2000" b="1" dirty="0" smtClean="0">
                <a:solidFill>
                  <a:srgbClr val="0766B2"/>
                </a:solidFill>
                <a:latin typeface="Helvetica" charset="0"/>
              </a:rPr>
              <a:t>26</a:t>
            </a:r>
            <a:endParaRPr lang="en-US" sz="2000" b="1" dirty="0">
              <a:solidFill>
                <a:srgbClr val="0766B2"/>
              </a:solidFill>
              <a:latin typeface="Helvetica" charset="0"/>
            </a:endParaRPr>
          </a:p>
          <a:p>
            <a:r>
              <a:rPr lang="es-ES_tradnl" b="1" dirty="0" smtClean="0">
                <a:solidFill>
                  <a:srgbClr val="0766B2"/>
                </a:solidFill>
                <a:latin typeface="Helvetica" charset="0"/>
              </a:rPr>
              <a:t>Programas</a:t>
            </a:r>
            <a:r>
              <a:rPr lang="en-US" b="1" dirty="0" smtClean="0">
                <a:solidFill>
                  <a:srgbClr val="0766B2"/>
                </a:solidFill>
                <a:latin typeface="Helvetica" charset="0"/>
              </a:rPr>
              <a:t> de Master</a:t>
            </a:r>
            <a:r>
              <a:rPr lang="es-ES_tradnl" b="1" dirty="0" smtClean="0">
                <a:solidFill>
                  <a:srgbClr val="0766B2"/>
                </a:solidFill>
                <a:latin typeface="Helvetica" charset="0"/>
              </a:rPr>
              <a:t> </a:t>
            </a:r>
            <a:r>
              <a:rPr lang="es-ES_tradnl" dirty="0" smtClean="0"/>
              <a:t>Totalmente en Inglés</a:t>
            </a:r>
          </a:p>
          <a:p>
            <a:r>
              <a:rPr lang="en-US" sz="1600" dirty="0" smtClean="0"/>
              <a:t>(</a:t>
            </a:r>
            <a:r>
              <a:rPr lang="en-US" sz="1400" dirty="0" smtClean="0"/>
              <a:t>2014-15)</a:t>
            </a:r>
            <a:endParaRPr lang="es-ES" sz="1400" dirty="0"/>
          </a:p>
        </p:txBody>
      </p:sp>
      <p:sp>
        <p:nvSpPr>
          <p:cNvPr id="26643" name="Rectangle 31"/>
          <p:cNvSpPr>
            <a:spLocks noChangeArrowheads="1"/>
          </p:cNvSpPr>
          <p:nvPr/>
        </p:nvSpPr>
        <p:spPr bwMode="auto">
          <a:xfrm>
            <a:off x="5388371" y="4391819"/>
            <a:ext cx="3365977" cy="307777"/>
          </a:xfrm>
          <a:prstGeom prst="rect">
            <a:avLst/>
          </a:prstGeom>
          <a:noFill/>
          <a:ln w="9525">
            <a:noFill/>
            <a:miter lim="800000"/>
            <a:headEnd/>
            <a:tailEnd/>
          </a:ln>
        </p:spPr>
        <p:txBody>
          <a:bodyPr wrap="square">
            <a:spAutoFit/>
          </a:bodyPr>
          <a:lstStyle/>
          <a:p>
            <a:r>
              <a:rPr lang="en-US" sz="1400" dirty="0"/>
              <a:t>	</a:t>
            </a:r>
            <a:endParaRPr lang="es-ES" sz="1400" dirty="0"/>
          </a:p>
        </p:txBody>
      </p:sp>
      <p:sp>
        <p:nvSpPr>
          <p:cNvPr id="26644" name="Rectangle 31"/>
          <p:cNvSpPr>
            <a:spLocks noChangeArrowheads="1"/>
          </p:cNvSpPr>
          <p:nvPr/>
        </p:nvSpPr>
        <p:spPr bwMode="auto">
          <a:xfrm>
            <a:off x="2351522" y="5328960"/>
            <a:ext cx="5796681" cy="1508105"/>
          </a:xfrm>
          <a:prstGeom prst="rect">
            <a:avLst/>
          </a:prstGeom>
          <a:noFill/>
          <a:ln w="9525">
            <a:noFill/>
            <a:miter lim="800000"/>
            <a:headEnd/>
            <a:tailEnd/>
          </a:ln>
        </p:spPr>
        <p:txBody>
          <a:bodyPr wrap="square">
            <a:spAutoFit/>
          </a:bodyPr>
          <a:lstStyle/>
          <a:p>
            <a:r>
              <a:rPr lang="es-ES_tradnl" dirty="0" smtClean="0">
                <a:latin typeface="Helvetica" charset="0"/>
              </a:rPr>
              <a:t>Estudiantes</a:t>
            </a:r>
            <a:r>
              <a:rPr lang="es-ES_tradnl" b="1" dirty="0" smtClean="0">
                <a:latin typeface="Helvetica" charset="0"/>
              </a:rPr>
              <a:t> </a:t>
            </a:r>
            <a:r>
              <a:rPr lang="es-ES_tradnl" sz="2000" b="1" dirty="0">
                <a:solidFill>
                  <a:srgbClr val="0070C0"/>
                </a:solidFill>
                <a:latin typeface="Helvetica" charset="0"/>
              </a:rPr>
              <a:t>Internacionales: </a:t>
            </a:r>
          </a:p>
          <a:p>
            <a:r>
              <a:rPr lang="es-ES_tradnl" dirty="0" smtClean="0"/>
              <a:t>Master: 36,6% </a:t>
            </a:r>
          </a:p>
          <a:p>
            <a:r>
              <a:rPr lang="es-ES_tradnl" dirty="0"/>
              <a:t>Doctorado: </a:t>
            </a:r>
            <a:r>
              <a:rPr lang="es-ES_tradnl" dirty="0" smtClean="0"/>
              <a:t>52%</a:t>
            </a:r>
            <a:endParaRPr lang="es-ES_tradnl" dirty="0" smtClean="0"/>
          </a:p>
          <a:p>
            <a:r>
              <a:rPr lang="es-ES_tradnl" dirty="0"/>
              <a:t> </a:t>
            </a:r>
            <a:r>
              <a:rPr lang="es-ES_tradnl" dirty="0" smtClean="0"/>
              <a:t>  El </a:t>
            </a:r>
            <a:r>
              <a:rPr lang="es-ES_tradnl" dirty="0" smtClean="0"/>
              <a:t>78</a:t>
            </a:r>
            <a:r>
              <a:rPr lang="es-ES_tradnl" dirty="0" smtClean="0"/>
              <a:t>% </a:t>
            </a:r>
            <a:r>
              <a:rPr lang="es-ES_tradnl" dirty="0"/>
              <a:t>de los </a:t>
            </a:r>
            <a:r>
              <a:rPr lang="es-ES_tradnl" dirty="0" smtClean="0"/>
              <a:t>cuales </a:t>
            </a:r>
            <a:r>
              <a:rPr lang="es-ES_tradnl" dirty="0"/>
              <a:t>son de fuera de la UE</a:t>
            </a:r>
          </a:p>
          <a:p>
            <a:r>
              <a:rPr lang="en-US" b="1" dirty="0" smtClean="0">
                <a:solidFill>
                  <a:srgbClr val="FF0000"/>
                </a:solidFill>
                <a:latin typeface="Helvetica" charset="0"/>
              </a:rPr>
              <a:t> </a:t>
            </a:r>
            <a:endParaRPr lang="es-ES" dirty="0">
              <a:solidFill>
                <a:srgbClr val="FF0000"/>
              </a:solidFill>
            </a:endParaRPr>
          </a:p>
        </p:txBody>
      </p:sp>
      <p:sp>
        <p:nvSpPr>
          <p:cNvPr id="26645" name="Rectangle 40"/>
          <p:cNvSpPr>
            <a:spLocks noChangeArrowheads="1"/>
          </p:cNvSpPr>
          <p:nvPr/>
        </p:nvSpPr>
        <p:spPr bwMode="auto">
          <a:xfrm>
            <a:off x="191542" y="3730099"/>
            <a:ext cx="3006725" cy="1323439"/>
          </a:xfrm>
          <a:prstGeom prst="rect">
            <a:avLst/>
          </a:prstGeom>
          <a:noFill/>
          <a:ln w="9525">
            <a:noFill/>
            <a:miter lim="800000"/>
            <a:headEnd/>
            <a:tailEnd/>
          </a:ln>
        </p:spPr>
        <p:txBody>
          <a:bodyPr wrap="square">
            <a:spAutoFit/>
          </a:bodyPr>
          <a:lstStyle/>
          <a:p>
            <a:r>
              <a:rPr lang="en-US" sz="2000" b="1" dirty="0" smtClean="0">
                <a:solidFill>
                  <a:srgbClr val="0070C0"/>
                </a:solidFill>
                <a:latin typeface="Helvetica" charset="0"/>
              </a:rPr>
              <a:t>2.713</a:t>
            </a:r>
            <a:endParaRPr lang="en-US" sz="2000" b="1" dirty="0">
              <a:solidFill>
                <a:srgbClr val="0070C0"/>
              </a:solidFill>
              <a:latin typeface="Helvetica" charset="0"/>
            </a:endParaRPr>
          </a:p>
          <a:p>
            <a:r>
              <a:rPr lang="es-ES" sz="1600" b="1" dirty="0" smtClean="0"/>
              <a:t>Estudiantes de </a:t>
            </a:r>
            <a:r>
              <a:rPr lang="es-ES" sz="1600" b="1" dirty="0">
                <a:solidFill>
                  <a:srgbClr val="0070C0"/>
                </a:solidFill>
                <a:latin typeface="Helvetica" charset="0"/>
              </a:rPr>
              <a:t>programas</a:t>
            </a:r>
            <a:r>
              <a:rPr lang="es-ES" sz="1600" b="1" dirty="0" smtClean="0"/>
              <a:t> de intercambio Internacional </a:t>
            </a:r>
          </a:p>
          <a:p>
            <a:r>
              <a:rPr lang="es-ES" sz="1400" dirty="0" smtClean="0"/>
              <a:t>1.628 OUT</a:t>
            </a:r>
            <a:endParaRPr lang="es-ES" sz="1400" dirty="0"/>
          </a:p>
          <a:p>
            <a:r>
              <a:rPr lang="es-ES" sz="1400" dirty="0" smtClean="0"/>
              <a:t>1.085 IN</a:t>
            </a:r>
            <a:endParaRPr lang="es-ES" sz="1400" dirty="0"/>
          </a:p>
        </p:txBody>
      </p:sp>
      <p:sp>
        <p:nvSpPr>
          <p:cNvPr id="26646" name="2 Marcador de contenido"/>
          <p:cNvSpPr>
            <a:spLocks noGrp="1"/>
          </p:cNvSpPr>
          <p:nvPr>
            <p:ph idx="4294967295"/>
          </p:nvPr>
        </p:nvSpPr>
        <p:spPr>
          <a:xfrm>
            <a:off x="3233738" y="549275"/>
            <a:ext cx="4933950" cy="450850"/>
          </a:xfrm>
        </p:spPr>
        <p:txBody>
          <a:bodyPr/>
          <a:lstStyle/>
          <a:p>
            <a:pPr algn="r" eaLnBrk="1" hangingPunct="1">
              <a:spcBef>
                <a:spcPct val="0"/>
              </a:spcBef>
              <a:buFont typeface="Wingdings" pitchFamily="2" charset="2"/>
              <a:buNone/>
            </a:pPr>
            <a:r>
              <a:rPr lang="es-ES" dirty="0" smtClean="0"/>
              <a:t>Internacionalización</a:t>
            </a:r>
          </a:p>
        </p:txBody>
      </p:sp>
      <p:sp>
        <p:nvSpPr>
          <p:cNvPr id="35" name="2 Marcador de contenido"/>
          <p:cNvSpPr txBox="1">
            <a:spLocks/>
          </p:cNvSpPr>
          <p:nvPr/>
        </p:nvSpPr>
        <p:spPr bwMode="auto">
          <a:xfrm>
            <a:off x="7955653" y="6472833"/>
            <a:ext cx="1116124" cy="364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ABE"/>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7ABE"/>
              </a:buClr>
              <a:buFont typeface="Arial" charset="0"/>
              <a:buChar char="•"/>
              <a:defRPr sz="1600">
                <a:solidFill>
                  <a:schemeClr val="tx1"/>
                </a:solidFill>
                <a:latin typeface="+mn-lt"/>
              </a:defRPr>
            </a:lvl2pPr>
            <a:lvl3pPr marL="1143000" indent="-228600" algn="l" rtl="0" eaLnBrk="0" fontAlgn="base" hangingPunct="0">
              <a:spcBef>
                <a:spcPct val="20000"/>
              </a:spcBef>
              <a:spcAft>
                <a:spcPct val="0"/>
              </a:spcAft>
              <a:buClr>
                <a:srgbClr val="007ABE"/>
              </a:buClr>
              <a:buFont typeface="Courier New" pitchFamily="49" charset="0"/>
              <a:buChar char="o"/>
              <a:defRPr sz="13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 typeface="Wingdings" pitchFamily="2" charset="2"/>
              <a:buNone/>
            </a:pPr>
            <a:r>
              <a:rPr lang="ca-ES" sz="1400" kern="0" dirty="0" smtClean="0"/>
              <a:t>2013-2014</a:t>
            </a:r>
            <a:endParaRPr lang="ca-ES" sz="1400" kern="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755576" y="1268760"/>
            <a:ext cx="7848872" cy="4278094"/>
          </a:xfrm>
          <a:prstGeom prst="rect">
            <a:avLst/>
          </a:prstGeom>
          <a:noFill/>
          <a:ln w="9525">
            <a:noFill/>
            <a:miter lim="800000"/>
            <a:headEnd/>
            <a:tailEnd/>
          </a:ln>
        </p:spPr>
        <p:txBody>
          <a:bodyPr wrap="square">
            <a:spAutoFit/>
          </a:bodyPr>
          <a:lstStyle/>
          <a:p>
            <a:r>
              <a:rPr lang="en-US" sz="2000" b="1" dirty="0">
                <a:solidFill>
                  <a:srgbClr val="0766B2"/>
                </a:solidFill>
                <a:latin typeface="Helvetica" charset="0"/>
              </a:rPr>
              <a:t>UPC - </a:t>
            </a:r>
            <a:r>
              <a:rPr lang="en-US" sz="2000" dirty="0">
                <a:solidFill>
                  <a:srgbClr val="0766B2"/>
                </a:solidFill>
                <a:latin typeface="Helvetica" charset="0"/>
              </a:rPr>
              <a:t>BARCELONA</a:t>
            </a:r>
            <a:r>
              <a:rPr lang="en-US" sz="2000" b="1" dirty="0">
                <a:solidFill>
                  <a:srgbClr val="0766B2"/>
                </a:solidFill>
                <a:latin typeface="Helvetica" charset="0"/>
              </a:rPr>
              <a:t>TECH </a:t>
            </a:r>
            <a:r>
              <a:rPr lang="es-ES" sz="2000" b="1" dirty="0">
                <a:solidFill>
                  <a:srgbClr val="0766B2"/>
                </a:solidFill>
                <a:latin typeface="Helvetica" charset="0"/>
              </a:rPr>
              <a:t>redes académicas y de </a:t>
            </a:r>
            <a:r>
              <a:rPr lang="es-ES" sz="2000" b="1" dirty="0" smtClean="0">
                <a:solidFill>
                  <a:srgbClr val="0766B2"/>
                </a:solidFill>
                <a:latin typeface="Helvetica" charset="0"/>
              </a:rPr>
              <a:t>investigación</a:t>
            </a:r>
            <a:r>
              <a:rPr lang="es-ES" sz="2800" b="1" dirty="0" smtClean="0">
                <a:solidFill>
                  <a:srgbClr val="0766B2"/>
                </a:solidFill>
                <a:latin typeface="Helvetica" charset="0"/>
              </a:rPr>
              <a:t/>
            </a:r>
            <a:br>
              <a:rPr lang="es-ES" sz="2800" b="1" dirty="0" smtClean="0">
                <a:solidFill>
                  <a:srgbClr val="0766B2"/>
                </a:solidFill>
                <a:latin typeface="Helvetica" charset="0"/>
              </a:rPr>
            </a:br>
            <a:endParaRPr lang="es-ES" sz="2800" b="1" dirty="0" smtClean="0">
              <a:solidFill>
                <a:srgbClr val="0766B2"/>
              </a:solidFill>
              <a:latin typeface="Helvetica" charset="0"/>
            </a:endParaRPr>
          </a:p>
          <a:p>
            <a:pPr lvl="2">
              <a:buClr>
                <a:srgbClr val="0766B2"/>
              </a:buClr>
              <a:buFont typeface="Wingdings" pitchFamily="2" charset="2"/>
              <a:buChar char="§"/>
            </a:pPr>
            <a:r>
              <a:rPr lang="en-US" sz="2000" dirty="0" smtClean="0"/>
              <a:t> AUIP </a:t>
            </a:r>
          </a:p>
          <a:p>
            <a:pPr lvl="2">
              <a:buClr>
                <a:srgbClr val="0766B2"/>
              </a:buClr>
              <a:buFont typeface="Wingdings" pitchFamily="2" charset="2"/>
              <a:buChar char="§"/>
            </a:pPr>
            <a:r>
              <a:rPr lang="en-US" sz="2000" dirty="0" smtClean="0"/>
              <a:t> CASB</a:t>
            </a:r>
            <a:endParaRPr lang="en-US" sz="2000" dirty="0"/>
          </a:p>
          <a:p>
            <a:pPr lvl="2">
              <a:buClr>
                <a:srgbClr val="0766B2"/>
              </a:buClr>
              <a:buFont typeface="Wingdings" pitchFamily="2" charset="2"/>
              <a:buChar char="§"/>
            </a:pPr>
            <a:r>
              <a:rPr lang="en-US" sz="2000" dirty="0" smtClean="0"/>
              <a:t> CESAER</a:t>
            </a:r>
          </a:p>
          <a:p>
            <a:pPr lvl="2">
              <a:buClr>
                <a:srgbClr val="0766B2"/>
              </a:buClr>
              <a:buFont typeface="Wingdings" pitchFamily="2" charset="2"/>
              <a:buChar char="§"/>
            </a:pPr>
            <a:r>
              <a:rPr lang="en-US" sz="2000" dirty="0" smtClean="0"/>
              <a:t> </a:t>
            </a:r>
            <a:r>
              <a:rPr lang="en-US" sz="2000" dirty="0"/>
              <a:t>CINDA</a:t>
            </a:r>
          </a:p>
          <a:p>
            <a:pPr lvl="2">
              <a:buClr>
                <a:srgbClr val="0766B2"/>
              </a:buClr>
              <a:buFont typeface="Wingdings" pitchFamily="2" charset="2"/>
              <a:buChar char="§"/>
            </a:pPr>
            <a:r>
              <a:rPr lang="en-US" sz="2000" dirty="0"/>
              <a:t> CLUSTER</a:t>
            </a:r>
          </a:p>
          <a:p>
            <a:pPr lvl="2">
              <a:buClr>
                <a:srgbClr val="0766B2"/>
              </a:buClr>
              <a:buFont typeface="Wingdings" pitchFamily="2" charset="2"/>
              <a:buChar char="§"/>
            </a:pPr>
            <a:r>
              <a:rPr lang="en-US" sz="2000" dirty="0"/>
              <a:t> EUA</a:t>
            </a:r>
          </a:p>
          <a:p>
            <a:pPr lvl="2">
              <a:buClr>
                <a:srgbClr val="0766B2"/>
              </a:buClr>
              <a:buFont typeface="Wingdings" pitchFamily="2" charset="2"/>
              <a:buChar char="§"/>
            </a:pPr>
            <a:r>
              <a:rPr lang="en-US" sz="2000" dirty="0"/>
              <a:t> GUNI</a:t>
            </a:r>
          </a:p>
          <a:p>
            <a:pPr lvl="2">
              <a:buClr>
                <a:srgbClr val="0766B2"/>
              </a:buClr>
              <a:buFont typeface="Wingdings" pitchFamily="2" charset="2"/>
              <a:buChar char="§"/>
            </a:pPr>
            <a:r>
              <a:rPr lang="en-US" sz="2000" dirty="0"/>
              <a:t> MAGALHAES</a:t>
            </a:r>
          </a:p>
          <a:p>
            <a:pPr lvl="2">
              <a:buClr>
                <a:srgbClr val="0766B2"/>
              </a:buClr>
              <a:buFont typeface="Wingdings" pitchFamily="2" charset="2"/>
              <a:buChar char="§"/>
            </a:pPr>
            <a:r>
              <a:rPr lang="en-US" sz="2000" dirty="0"/>
              <a:t> RMEI</a:t>
            </a:r>
          </a:p>
          <a:p>
            <a:pPr lvl="2">
              <a:buClr>
                <a:srgbClr val="0766B2"/>
              </a:buClr>
              <a:buFont typeface="Wingdings" pitchFamily="2" charset="2"/>
              <a:buChar char="§"/>
            </a:pPr>
            <a:r>
              <a:rPr lang="en-US" sz="2000" dirty="0"/>
              <a:t> TIME</a:t>
            </a:r>
          </a:p>
          <a:p>
            <a:pPr lvl="2">
              <a:buClr>
                <a:srgbClr val="0766B2"/>
              </a:buClr>
              <a:buFont typeface="Wingdings" pitchFamily="2" charset="2"/>
              <a:buChar char="§"/>
            </a:pPr>
            <a:r>
              <a:rPr lang="en-US" sz="2000" dirty="0" smtClean="0"/>
              <a:t> REDEMPRENDIA </a:t>
            </a:r>
            <a:endParaRPr lang="en-US" sz="2000" dirty="0"/>
          </a:p>
        </p:txBody>
      </p:sp>
      <p:sp>
        <p:nvSpPr>
          <p:cNvPr id="25603" name="2 Marcador de contenido"/>
          <p:cNvSpPr>
            <a:spLocks noGrp="1"/>
          </p:cNvSpPr>
          <p:nvPr>
            <p:ph idx="4294967295"/>
          </p:nvPr>
        </p:nvSpPr>
        <p:spPr>
          <a:xfrm>
            <a:off x="3233738" y="549275"/>
            <a:ext cx="4933950" cy="450850"/>
          </a:xfrm>
        </p:spPr>
        <p:txBody>
          <a:bodyPr/>
          <a:lstStyle/>
          <a:p>
            <a:pPr algn="r" eaLnBrk="1" hangingPunct="1">
              <a:spcBef>
                <a:spcPct val="0"/>
              </a:spcBef>
              <a:buFont typeface="Wingdings" pitchFamily="2" charset="2"/>
              <a:buNone/>
            </a:pPr>
            <a:r>
              <a:rPr lang="es-ES" dirty="0" smtClean="0"/>
              <a:t>Internacionalización</a:t>
            </a:r>
          </a:p>
        </p:txBody>
      </p:sp>
    </p:spTree>
    <p:extLst>
      <p:ext uri="{BB962C8B-B14F-4D97-AF65-F5344CB8AC3E}">
        <p14:creationId xmlns:p14="http://schemas.microsoft.com/office/powerpoint/2010/main" val="1303833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2663825" y="1262161"/>
            <a:ext cx="3348038" cy="307777"/>
          </a:xfrm>
          <a:prstGeom prst="rect">
            <a:avLst/>
          </a:prstGeom>
          <a:noFill/>
          <a:ln w="9525">
            <a:noFill/>
            <a:miter lim="800000"/>
            <a:headEnd/>
            <a:tailEnd/>
          </a:ln>
        </p:spPr>
        <p:txBody>
          <a:bodyPr lIns="0" tIns="0" rIns="0" bIns="0">
            <a:spAutoFit/>
          </a:bodyPr>
          <a:lstStyle/>
          <a:p>
            <a:r>
              <a:rPr lang="en-US" sz="2000" dirty="0">
                <a:solidFill>
                  <a:srgbClr val="3584C3"/>
                </a:solidFill>
              </a:rPr>
              <a:t>CLUSTER </a:t>
            </a:r>
            <a:r>
              <a:rPr lang="en-US" sz="2000" dirty="0" smtClean="0">
                <a:solidFill>
                  <a:srgbClr val="3584C3"/>
                </a:solidFill>
              </a:rPr>
              <a:t>Red </a:t>
            </a:r>
            <a:r>
              <a:rPr lang="es-ES_tradnl" sz="2000" dirty="0" smtClean="0">
                <a:solidFill>
                  <a:srgbClr val="3584C3"/>
                </a:solidFill>
              </a:rPr>
              <a:t>Universitaria</a:t>
            </a:r>
            <a:endParaRPr lang="es-ES_tradnl" sz="2000" dirty="0">
              <a:solidFill>
                <a:srgbClr val="3584C3"/>
              </a:solidFill>
            </a:endParaRPr>
          </a:p>
        </p:txBody>
      </p:sp>
      <p:pic>
        <p:nvPicPr>
          <p:cNvPr id="31747" name="Picture 4" descr="IST"/>
          <p:cNvPicPr>
            <a:picLocks noChangeAspect="1" noChangeArrowheads="1"/>
          </p:cNvPicPr>
          <p:nvPr/>
        </p:nvPicPr>
        <p:blipFill>
          <a:blip r:embed="rId2" cstate="print"/>
          <a:srcRect/>
          <a:stretch>
            <a:fillRect/>
          </a:stretch>
        </p:blipFill>
        <p:spPr bwMode="auto">
          <a:xfrm>
            <a:off x="4413351" y="3338954"/>
            <a:ext cx="1178532" cy="596577"/>
          </a:xfrm>
          <a:prstGeom prst="rect">
            <a:avLst/>
          </a:prstGeom>
          <a:noFill/>
          <a:ln w="9525">
            <a:noFill/>
            <a:miter lim="800000"/>
            <a:headEnd/>
            <a:tailEnd/>
          </a:ln>
        </p:spPr>
      </p:pic>
      <p:pic>
        <p:nvPicPr>
          <p:cNvPr id="31748" name="Picture 5" descr="logoeng_3"/>
          <p:cNvPicPr>
            <a:picLocks noChangeAspect="1" noChangeArrowheads="1"/>
          </p:cNvPicPr>
          <p:nvPr/>
        </p:nvPicPr>
        <p:blipFill>
          <a:blip r:embed="rId3" cstate="print"/>
          <a:srcRect/>
          <a:stretch>
            <a:fillRect/>
          </a:stretch>
        </p:blipFill>
        <p:spPr bwMode="auto">
          <a:xfrm>
            <a:off x="4534049" y="5587207"/>
            <a:ext cx="1657350" cy="593725"/>
          </a:xfrm>
          <a:prstGeom prst="rect">
            <a:avLst/>
          </a:prstGeom>
          <a:noFill/>
          <a:ln w="9525">
            <a:noFill/>
            <a:miter lim="800000"/>
            <a:headEnd/>
            <a:tailEnd/>
          </a:ln>
        </p:spPr>
      </p:pic>
      <p:pic>
        <p:nvPicPr>
          <p:cNvPr id="31749" name="Picture 6" descr="kit"/>
          <p:cNvPicPr>
            <a:picLocks noChangeAspect="1" noChangeArrowheads="1"/>
          </p:cNvPicPr>
          <p:nvPr/>
        </p:nvPicPr>
        <p:blipFill>
          <a:blip r:embed="rId4" cstate="print"/>
          <a:srcRect/>
          <a:stretch>
            <a:fillRect/>
          </a:stretch>
        </p:blipFill>
        <p:spPr bwMode="auto">
          <a:xfrm>
            <a:off x="5105907" y="1990623"/>
            <a:ext cx="1162624" cy="643054"/>
          </a:xfrm>
          <a:prstGeom prst="rect">
            <a:avLst/>
          </a:prstGeom>
          <a:noFill/>
          <a:ln w="9525">
            <a:noFill/>
            <a:miter lim="800000"/>
            <a:headEnd/>
            <a:tailEnd/>
          </a:ln>
        </p:spPr>
      </p:pic>
      <p:pic>
        <p:nvPicPr>
          <p:cNvPr id="31750" name="Picture 7" descr="9_newUCL_logo"/>
          <p:cNvPicPr>
            <a:picLocks noChangeAspect="1" noChangeArrowheads="1"/>
          </p:cNvPicPr>
          <p:nvPr/>
        </p:nvPicPr>
        <p:blipFill>
          <a:blip r:embed="rId5" cstate="print"/>
          <a:srcRect/>
          <a:stretch>
            <a:fillRect/>
          </a:stretch>
        </p:blipFill>
        <p:spPr bwMode="auto">
          <a:xfrm>
            <a:off x="643147" y="1601687"/>
            <a:ext cx="632953" cy="1107233"/>
          </a:xfrm>
          <a:prstGeom prst="rect">
            <a:avLst/>
          </a:prstGeom>
          <a:noFill/>
          <a:ln w="9525">
            <a:noFill/>
            <a:miter lim="800000"/>
            <a:headEnd/>
            <a:tailEnd/>
          </a:ln>
        </p:spPr>
      </p:pic>
      <p:pic>
        <p:nvPicPr>
          <p:cNvPr id="31751" name="Picture 8" descr="POLY_image1"/>
          <p:cNvPicPr>
            <a:picLocks noChangeAspect="1" noChangeArrowheads="1"/>
          </p:cNvPicPr>
          <p:nvPr/>
        </p:nvPicPr>
        <p:blipFill>
          <a:blip r:embed="rId6" cstate="print"/>
          <a:srcRect/>
          <a:stretch>
            <a:fillRect/>
          </a:stretch>
        </p:blipFill>
        <p:spPr bwMode="auto">
          <a:xfrm>
            <a:off x="2876153" y="5524842"/>
            <a:ext cx="1219417" cy="718454"/>
          </a:xfrm>
          <a:prstGeom prst="rect">
            <a:avLst/>
          </a:prstGeom>
          <a:noFill/>
          <a:ln w="9525">
            <a:noFill/>
            <a:miter lim="800000"/>
            <a:headEnd/>
            <a:tailEnd/>
          </a:ln>
        </p:spPr>
      </p:pic>
      <p:pic>
        <p:nvPicPr>
          <p:cNvPr id="31752" name="Picture 10" descr="GIT-logo-Mac 1"/>
          <p:cNvPicPr>
            <a:picLocks noChangeAspect="1" noChangeArrowheads="1"/>
          </p:cNvPicPr>
          <p:nvPr/>
        </p:nvPicPr>
        <p:blipFill>
          <a:blip r:embed="rId7" cstate="print"/>
          <a:srcRect/>
          <a:stretch>
            <a:fillRect/>
          </a:stretch>
        </p:blipFill>
        <p:spPr bwMode="auto">
          <a:xfrm>
            <a:off x="7482784" y="5587207"/>
            <a:ext cx="1225550" cy="404812"/>
          </a:xfrm>
          <a:prstGeom prst="rect">
            <a:avLst/>
          </a:prstGeom>
          <a:noFill/>
          <a:ln w="9525">
            <a:noFill/>
            <a:miter lim="800000"/>
            <a:headEnd/>
            <a:tailEnd/>
          </a:ln>
        </p:spPr>
      </p:pic>
      <p:pic>
        <p:nvPicPr>
          <p:cNvPr id="31753" name="Picture 11" descr="new_logo_Polito_cian"/>
          <p:cNvPicPr>
            <a:picLocks noChangeAspect="1" noChangeArrowheads="1"/>
          </p:cNvPicPr>
          <p:nvPr/>
        </p:nvPicPr>
        <p:blipFill>
          <a:blip r:embed="rId8" cstate="print"/>
          <a:srcRect/>
          <a:stretch>
            <a:fillRect/>
          </a:stretch>
        </p:blipFill>
        <p:spPr bwMode="auto">
          <a:xfrm>
            <a:off x="1389090" y="3117115"/>
            <a:ext cx="814506" cy="814506"/>
          </a:xfrm>
          <a:prstGeom prst="rect">
            <a:avLst/>
          </a:prstGeom>
          <a:noFill/>
          <a:ln w="9525">
            <a:noFill/>
            <a:miter lim="800000"/>
            <a:headEnd/>
            <a:tailEnd/>
          </a:ln>
        </p:spPr>
      </p:pic>
      <p:pic>
        <p:nvPicPr>
          <p:cNvPr id="31754" name="Picture 12" descr="kth_eng_rgb"/>
          <p:cNvPicPr>
            <a:picLocks noChangeAspect="1" noChangeArrowheads="1"/>
          </p:cNvPicPr>
          <p:nvPr/>
        </p:nvPicPr>
        <p:blipFill>
          <a:blip r:embed="rId9" cstate="print"/>
          <a:srcRect/>
          <a:stretch>
            <a:fillRect/>
          </a:stretch>
        </p:blipFill>
        <p:spPr bwMode="auto">
          <a:xfrm>
            <a:off x="6011863" y="3108301"/>
            <a:ext cx="744362" cy="943167"/>
          </a:xfrm>
          <a:prstGeom prst="rect">
            <a:avLst/>
          </a:prstGeom>
          <a:noFill/>
          <a:ln w="9525">
            <a:noFill/>
            <a:miter lim="800000"/>
            <a:headEnd/>
            <a:tailEnd/>
          </a:ln>
        </p:spPr>
      </p:pic>
      <p:pic>
        <p:nvPicPr>
          <p:cNvPr id="31755" name="Picture 13" descr="NewTUD"/>
          <p:cNvPicPr>
            <a:picLocks noChangeAspect="1" noChangeArrowheads="1"/>
          </p:cNvPicPr>
          <p:nvPr/>
        </p:nvPicPr>
        <p:blipFill>
          <a:blip r:embed="rId10" cstate="print"/>
          <a:srcRect/>
          <a:stretch>
            <a:fillRect/>
          </a:stretch>
        </p:blipFill>
        <p:spPr bwMode="auto">
          <a:xfrm>
            <a:off x="6798075" y="2088164"/>
            <a:ext cx="1139615" cy="435359"/>
          </a:xfrm>
          <a:prstGeom prst="rect">
            <a:avLst/>
          </a:prstGeom>
          <a:noFill/>
          <a:ln w="9525">
            <a:noFill/>
            <a:miter lim="800000"/>
            <a:headEnd/>
            <a:tailEnd/>
          </a:ln>
        </p:spPr>
      </p:pic>
      <p:pic>
        <p:nvPicPr>
          <p:cNvPr id="31756" name="Picture 14" descr="gerb_tpu_color"/>
          <p:cNvPicPr>
            <a:picLocks noChangeAspect="1" noChangeArrowheads="1"/>
          </p:cNvPicPr>
          <p:nvPr/>
        </p:nvPicPr>
        <p:blipFill>
          <a:blip r:embed="rId11" cstate="print"/>
          <a:srcRect/>
          <a:stretch>
            <a:fillRect/>
          </a:stretch>
        </p:blipFill>
        <p:spPr bwMode="auto">
          <a:xfrm>
            <a:off x="6124115" y="5378449"/>
            <a:ext cx="1160029" cy="1069366"/>
          </a:xfrm>
          <a:prstGeom prst="rect">
            <a:avLst/>
          </a:prstGeom>
          <a:noFill/>
          <a:ln w="9525">
            <a:noFill/>
            <a:miter lim="800000"/>
            <a:headEnd/>
            <a:tailEnd/>
          </a:ln>
        </p:spPr>
      </p:pic>
      <p:pic>
        <p:nvPicPr>
          <p:cNvPr id="31757" name="Picture 15" descr="TUeLOG_P_CMYK-jpg"/>
          <p:cNvPicPr>
            <a:picLocks noChangeAspect="1" noChangeArrowheads="1"/>
          </p:cNvPicPr>
          <p:nvPr/>
        </p:nvPicPr>
        <p:blipFill>
          <a:blip r:embed="rId12" cstate="print"/>
          <a:srcRect/>
          <a:stretch>
            <a:fillRect/>
          </a:stretch>
        </p:blipFill>
        <p:spPr bwMode="auto">
          <a:xfrm>
            <a:off x="2526041" y="3444874"/>
            <a:ext cx="1569529" cy="334221"/>
          </a:xfrm>
          <a:prstGeom prst="rect">
            <a:avLst/>
          </a:prstGeom>
          <a:noFill/>
          <a:ln w="9525">
            <a:noFill/>
            <a:miter lim="800000"/>
            <a:headEnd/>
            <a:tailEnd/>
          </a:ln>
        </p:spPr>
      </p:pic>
      <p:pic>
        <p:nvPicPr>
          <p:cNvPr id="31758" name="Picture 16" descr="EPFL-logo"/>
          <p:cNvPicPr>
            <a:picLocks noChangeAspect="1" noChangeArrowheads="1"/>
          </p:cNvPicPr>
          <p:nvPr/>
        </p:nvPicPr>
        <p:blipFill>
          <a:blip r:embed="rId13" cstate="print"/>
          <a:srcRect/>
          <a:stretch>
            <a:fillRect/>
          </a:stretch>
        </p:blipFill>
        <p:spPr bwMode="auto">
          <a:xfrm>
            <a:off x="7031783" y="3295650"/>
            <a:ext cx="1220949" cy="639881"/>
          </a:xfrm>
          <a:prstGeom prst="rect">
            <a:avLst/>
          </a:prstGeom>
          <a:noFill/>
          <a:ln w="9525">
            <a:noFill/>
            <a:miter lim="800000"/>
            <a:headEnd/>
            <a:tailEnd/>
          </a:ln>
        </p:spPr>
      </p:pic>
      <p:sp>
        <p:nvSpPr>
          <p:cNvPr id="31759" name="Text Box 18"/>
          <p:cNvSpPr txBox="1">
            <a:spLocks noChangeArrowheads="1"/>
          </p:cNvSpPr>
          <p:nvPr/>
        </p:nvSpPr>
        <p:spPr bwMode="auto">
          <a:xfrm>
            <a:off x="3114985" y="4743449"/>
            <a:ext cx="2519362" cy="307975"/>
          </a:xfrm>
          <a:prstGeom prst="rect">
            <a:avLst/>
          </a:prstGeom>
          <a:noFill/>
          <a:ln w="9525">
            <a:noFill/>
            <a:miter lim="800000"/>
            <a:headEnd/>
            <a:tailEnd/>
          </a:ln>
        </p:spPr>
        <p:txBody>
          <a:bodyPr lIns="0" tIns="0" rIns="0" bIns="0">
            <a:spAutoFit/>
          </a:bodyPr>
          <a:lstStyle/>
          <a:p>
            <a:pPr algn="ctr">
              <a:spcBef>
                <a:spcPct val="50000"/>
              </a:spcBef>
            </a:pPr>
            <a:r>
              <a:rPr lang="es-ES_tradnl" sz="2000" dirty="0" smtClean="0">
                <a:solidFill>
                  <a:srgbClr val="3584C3"/>
                </a:solidFill>
              </a:rPr>
              <a:t>Miembros</a:t>
            </a:r>
            <a:r>
              <a:rPr lang="ca-ES" sz="2000" dirty="0" smtClean="0">
                <a:solidFill>
                  <a:srgbClr val="3584C3"/>
                </a:solidFill>
              </a:rPr>
              <a:t> Asociados</a:t>
            </a:r>
            <a:endParaRPr lang="ca-ES" sz="2000" dirty="0">
              <a:solidFill>
                <a:srgbClr val="3584C3"/>
              </a:solidFill>
            </a:endParaRPr>
          </a:p>
        </p:txBody>
      </p:sp>
      <p:sp>
        <p:nvSpPr>
          <p:cNvPr id="31760" name="Line 19"/>
          <p:cNvSpPr>
            <a:spLocks noChangeShapeType="1"/>
          </p:cNvSpPr>
          <p:nvPr/>
        </p:nvSpPr>
        <p:spPr bwMode="auto">
          <a:xfrm>
            <a:off x="431540" y="5084762"/>
            <a:ext cx="8276794" cy="20637"/>
          </a:xfrm>
          <a:prstGeom prst="line">
            <a:avLst/>
          </a:prstGeom>
          <a:noFill/>
          <a:ln w="9525">
            <a:solidFill>
              <a:schemeClr val="tx1"/>
            </a:solidFill>
            <a:round/>
            <a:headEnd/>
            <a:tailEnd/>
          </a:ln>
        </p:spPr>
        <p:txBody>
          <a:bodyPr/>
          <a:lstStyle/>
          <a:p>
            <a:endParaRPr lang="es-ES"/>
          </a:p>
        </p:txBody>
      </p:sp>
      <p:pic>
        <p:nvPicPr>
          <p:cNvPr id="31761" name="Picture 10" descr="Home">
            <a:hlinkClick r:id="rId14" tooltip="Home"/>
          </p:cNvPr>
          <p:cNvPicPr>
            <a:picLocks noGrp="1" noChangeAspect="1" noChangeArrowheads="1"/>
          </p:cNvPicPr>
          <p:nvPr>
            <p:ph idx="1"/>
          </p:nvPr>
        </p:nvPicPr>
        <p:blipFill>
          <a:blip r:embed="rId15" cstate="print"/>
          <a:srcRect/>
          <a:stretch>
            <a:fillRect/>
          </a:stretch>
        </p:blipFill>
        <p:spPr>
          <a:xfrm>
            <a:off x="498686" y="5202238"/>
            <a:ext cx="1512887" cy="503237"/>
          </a:xfrm>
        </p:spPr>
      </p:pic>
      <p:pic>
        <p:nvPicPr>
          <p:cNvPr id="31762" name="Imatge 27" descr="logo nou positiu.jpg"/>
          <p:cNvPicPr>
            <a:picLocks noChangeAspect="1"/>
          </p:cNvPicPr>
          <p:nvPr/>
        </p:nvPicPr>
        <p:blipFill>
          <a:blip r:embed="rId16" cstate="print"/>
          <a:srcRect/>
          <a:stretch>
            <a:fillRect/>
          </a:stretch>
        </p:blipFill>
        <p:spPr bwMode="auto">
          <a:xfrm>
            <a:off x="5832475" y="4746624"/>
            <a:ext cx="1544638" cy="323850"/>
          </a:xfrm>
          <a:prstGeom prst="rect">
            <a:avLst/>
          </a:prstGeom>
          <a:noFill/>
          <a:ln w="9525">
            <a:noFill/>
            <a:miter lim="800000"/>
            <a:headEnd/>
            <a:tailEnd/>
          </a:ln>
        </p:spPr>
      </p:pic>
      <p:pic>
        <p:nvPicPr>
          <p:cNvPr id="31763" name="Picture 2" descr="logo">
            <a:hlinkClick r:id="rId17" tooltip="Página de inicio "/>
          </p:cNvPr>
          <p:cNvPicPr>
            <a:picLocks noChangeAspect="1" noChangeArrowheads="1"/>
          </p:cNvPicPr>
          <p:nvPr/>
        </p:nvPicPr>
        <p:blipFill>
          <a:blip r:embed="rId18" cstate="print"/>
          <a:srcRect/>
          <a:stretch>
            <a:fillRect/>
          </a:stretch>
        </p:blipFill>
        <p:spPr bwMode="auto">
          <a:xfrm>
            <a:off x="2913211" y="1793875"/>
            <a:ext cx="1620838" cy="1023938"/>
          </a:xfrm>
          <a:prstGeom prst="rect">
            <a:avLst/>
          </a:prstGeom>
          <a:noFill/>
          <a:ln w="9525">
            <a:noFill/>
            <a:miter lim="800000"/>
            <a:headEnd/>
            <a:tailEnd/>
          </a:ln>
        </p:spPr>
      </p:pic>
      <p:pic>
        <p:nvPicPr>
          <p:cNvPr id="31764" name="Picture 32" descr="C:\Documents and Settings\Mireia Gali\Escritorio\logo sao paolo.png"/>
          <p:cNvPicPr>
            <a:picLocks noChangeAspect="1" noChangeArrowheads="1"/>
          </p:cNvPicPr>
          <p:nvPr/>
        </p:nvPicPr>
        <p:blipFill>
          <a:blip r:embed="rId19" cstate="print"/>
          <a:srcRect/>
          <a:stretch>
            <a:fillRect/>
          </a:stretch>
        </p:blipFill>
        <p:spPr bwMode="auto">
          <a:xfrm>
            <a:off x="437105" y="6000750"/>
            <a:ext cx="1987550" cy="523875"/>
          </a:xfrm>
          <a:prstGeom prst="rect">
            <a:avLst/>
          </a:prstGeom>
          <a:noFill/>
          <a:ln w="9525">
            <a:noFill/>
            <a:miter lim="800000"/>
            <a:headEnd/>
            <a:tailEnd/>
          </a:ln>
        </p:spPr>
      </p:pic>
      <p:pic>
        <p:nvPicPr>
          <p:cNvPr id="31765" name="Picture 27" descr="http://www.cluster.org/sites/cluster.org/files/imagecache/logo-facts/Aalto_logo.jpg"/>
          <p:cNvPicPr>
            <a:picLocks noChangeAspect="1" noChangeArrowheads="1"/>
          </p:cNvPicPr>
          <p:nvPr/>
        </p:nvPicPr>
        <p:blipFill>
          <a:blip r:embed="rId20" cstate="print"/>
          <a:srcRect/>
          <a:stretch>
            <a:fillRect/>
          </a:stretch>
        </p:blipFill>
        <p:spPr bwMode="auto">
          <a:xfrm>
            <a:off x="1778000" y="1853524"/>
            <a:ext cx="885825" cy="731837"/>
          </a:xfrm>
          <a:prstGeom prst="rect">
            <a:avLst/>
          </a:prstGeom>
          <a:noFill/>
          <a:ln w="9525">
            <a:noFill/>
            <a:miter lim="800000"/>
            <a:headEnd/>
            <a:tailEnd/>
          </a:ln>
        </p:spPr>
      </p:pic>
      <p:pic>
        <p:nvPicPr>
          <p:cNvPr id="31766" name="Picture 29" descr="http://www.cluster.org/sites/cluster.org/files/imagecache/logo-facts/images/TCD%20Crest.jpg"/>
          <p:cNvPicPr>
            <a:picLocks noChangeAspect="1" noChangeArrowheads="1"/>
          </p:cNvPicPr>
          <p:nvPr/>
        </p:nvPicPr>
        <p:blipFill>
          <a:blip r:embed="rId21" cstate="print"/>
          <a:srcRect/>
          <a:stretch>
            <a:fillRect/>
          </a:stretch>
        </p:blipFill>
        <p:spPr bwMode="auto">
          <a:xfrm>
            <a:off x="394227" y="3117115"/>
            <a:ext cx="651362" cy="868482"/>
          </a:xfrm>
          <a:prstGeom prst="rect">
            <a:avLst/>
          </a:prstGeom>
          <a:noFill/>
          <a:ln w="9525">
            <a:noFill/>
            <a:miter lim="800000"/>
            <a:headEnd/>
            <a:tailEnd/>
          </a:ln>
        </p:spPr>
      </p:pic>
      <p:sp>
        <p:nvSpPr>
          <p:cNvPr id="27" name="2 Marcador de contenido"/>
          <p:cNvSpPr txBox="1">
            <a:spLocks/>
          </p:cNvSpPr>
          <p:nvPr/>
        </p:nvSpPr>
        <p:spPr bwMode="auto">
          <a:xfrm>
            <a:off x="3203848" y="368660"/>
            <a:ext cx="4933950" cy="775481"/>
          </a:xfrm>
          <a:prstGeom prst="rect">
            <a:avLst/>
          </a:prstGeom>
          <a:noFill/>
          <a:ln w="9525">
            <a:noFill/>
            <a:miter lim="800000"/>
            <a:headEnd/>
            <a:tailEnd/>
          </a:ln>
        </p:spPr>
        <p:txBody>
          <a:bodyPr/>
          <a:lstStyle/>
          <a:p>
            <a:pPr marL="342900" indent="-342900" algn="r">
              <a:buClr>
                <a:srgbClr val="007ABE"/>
              </a:buClr>
              <a:buFont typeface="Wingdings" pitchFamily="2" charset="2"/>
              <a:buNone/>
              <a:defRPr/>
            </a:pPr>
            <a:r>
              <a:rPr lang="es-ES" sz="2400" kern="0" dirty="0" smtClean="0">
                <a:latin typeface="+mn-lt"/>
                <a:cs typeface="+mn-cs"/>
              </a:rPr>
              <a:t>Internacionalización</a:t>
            </a:r>
          </a:p>
        </p:txBody>
      </p:sp>
      <p:sp>
        <p:nvSpPr>
          <p:cNvPr id="24" name="2 Marcador de contenido"/>
          <p:cNvSpPr txBox="1">
            <a:spLocks/>
          </p:cNvSpPr>
          <p:nvPr/>
        </p:nvSpPr>
        <p:spPr bwMode="auto">
          <a:xfrm>
            <a:off x="620791" y="2707864"/>
            <a:ext cx="655309" cy="336755"/>
          </a:xfrm>
          <a:prstGeom prst="rect">
            <a:avLst/>
          </a:prstGeom>
          <a:noFill/>
          <a:ln w="9525">
            <a:noFill/>
            <a:miter lim="800000"/>
            <a:headEnd/>
            <a:tailEnd/>
          </a:ln>
        </p:spPr>
        <p:txBody>
          <a:bodyPr/>
          <a:lstStyle/>
          <a:p>
            <a:pPr marL="342900" indent="-342900" algn="r">
              <a:buClr>
                <a:srgbClr val="007ABE"/>
              </a:buClr>
              <a:buFont typeface="Wingdings" pitchFamily="2" charset="2"/>
              <a:buNone/>
              <a:defRPr/>
            </a:pPr>
            <a:r>
              <a:rPr lang="es-ES" sz="1000" kern="0" dirty="0" smtClean="0">
                <a:latin typeface="+mn-lt"/>
                <a:cs typeface="+mn-cs"/>
              </a:rPr>
              <a:t>Bélgica</a:t>
            </a:r>
            <a:endParaRPr lang="es-ES" sz="1000" kern="0" dirty="0">
              <a:latin typeface="+mn-lt"/>
              <a:cs typeface="+mn-cs"/>
            </a:endParaRPr>
          </a:p>
        </p:txBody>
      </p:sp>
      <p:sp>
        <p:nvSpPr>
          <p:cNvPr id="25" name="2 Marcador de contenido"/>
          <p:cNvSpPr txBox="1">
            <a:spLocks/>
          </p:cNvSpPr>
          <p:nvPr/>
        </p:nvSpPr>
        <p:spPr bwMode="auto">
          <a:xfrm>
            <a:off x="1733300" y="2730295"/>
            <a:ext cx="930525" cy="336755"/>
          </a:xfrm>
          <a:prstGeom prst="rect">
            <a:avLst/>
          </a:prstGeom>
          <a:noFill/>
          <a:ln w="9525">
            <a:noFill/>
            <a:miter lim="800000"/>
            <a:headEnd/>
            <a:tailEnd/>
          </a:ln>
        </p:spPr>
        <p:txBody>
          <a:bodyPr/>
          <a:lstStyle/>
          <a:p>
            <a:pPr marL="342900" indent="-342900" algn="r">
              <a:buClr>
                <a:srgbClr val="007ABE"/>
              </a:buClr>
              <a:buFont typeface="Wingdings" pitchFamily="2" charset="2"/>
              <a:buNone/>
              <a:defRPr/>
            </a:pPr>
            <a:r>
              <a:rPr lang="es-ES" sz="1000" kern="0" dirty="0" smtClean="0">
                <a:latin typeface="+mn-lt"/>
                <a:cs typeface="+mn-cs"/>
              </a:rPr>
              <a:t>Finlandia</a:t>
            </a:r>
            <a:endParaRPr lang="es-ES" sz="1000" kern="0" dirty="0">
              <a:latin typeface="+mn-lt"/>
              <a:cs typeface="+mn-cs"/>
            </a:endParaRPr>
          </a:p>
        </p:txBody>
      </p:sp>
      <p:sp>
        <p:nvSpPr>
          <p:cNvPr id="26" name="2 Marcador de contenido"/>
          <p:cNvSpPr txBox="1">
            <a:spLocks/>
          </p:cNvSpPr>
          <p:nvPr/>
        </p:nvSpPr>
        <p:spPr bwMode="auto">
          <a:xfrm>
            <a:off x="3286454" y="2730295"/>
            <a:ext cx="655309" cy="336755"/>
          </a:xfrm>
          <a:prstGeom prst="rect">
            <a:avLst/>
          </a:prstGeom>
          <a:noFill/>
          <a:ln w="9525">
            <a:noFill/>
            <a:miter lim="800000"/>
            <a:headEnd/>
            <a:tailEnd/>
          </a:ln>
        </p:spPr>
        <p:txBody>
          <a:bodyPr/>
          <a:lstStyle/>
          <a:p>
            <a:pPr marL="342900" indent="-342900" algn="r">
              <a:buClr>
                <a:srgbClr val="007ABE"/>
              </a:buClr>
              <a:buFont typeface="Wingdings" pitchFamily="2" charset="2"/>
              <a:buNone/>
              <a:defRPr/>
            </a:pPr>
            <a:r>
              <a:rPr lang="es-ES" sz="1000" kern="0" dirty="0" smtClean="0">
                <a:latin typeface="+mn-lt"/>
                <a:cs typeface="+mn-cs"/>
              </a:rPr>
              <a:t>Francia</a:t>
            </a:r>
            <a:endParaRPr lang="es-ES" sz="1000" kern="0" dirty="0">
              <a:latin typeface="+mn-lt"/>
              <a:cs typeface="+mn-cs"/>
            </a:endParaRPr>
          </a:p>
        </p:txBody>
      </p:sp>
      <p:sp>
        <p:nvSpPr>
          <p:cNvPr id="28" name="2 Marcador de contenido"/>
          <p:cNvSpPr txBox="1">
            <a:spLocks/>
          </p:cNvSpPr>
          <p:nvPr/>
        </p:nvSpPr>
        <p:spPr bwMode="auto">
          <a:xfrm>
            <a:off x="5264229" y="2695192"/>
            <a:ext cx="807959" cy="336755"/>
          </a:xfrm>
          <a:prstGeom prst="rect">
            <a:avLst/>
          </a:prstGeom>
          <a:noFill/>
          <a:ln w="9525">
            <a:noFill/>
            <a:miter lim="800000"/>
            <a:headEnd/>
            <a:tailEnd/>
          </a:ln>
        </p:spPr>
        <p:txBody>
          <a:bodyPr/>
          <a:lstStyle/>
          <a:p>
            <a:pPr marL="342900" indent="-342900" algn="r">
              <a:buClr>
                <a:srgbClr val="007ABE"/>
              </a:buClr>
              <a:buFont typeface="Wingdings" pitchFamily="2" charset="2"/>
              <a:buNone/>
              <a:defRPr/>
            </a:pPr>
            <a:r>
              <a:rPr lang="es-ES" sz="1000" kern="0" dirty="0" smtClean="0">
                <a:latin typeface="+mn-lt"/>
                <a:cs typeface="+mn-cs"/>
              </a:rPr>
              <a:t>Alemania</a:t>
            </a:r>
            <a:endParaRPr lang="es-ES" sz="1000" kern="0" dirty="0">
              <a:latin typeface="+mn-lt"/>
              <a:cs typeface="+mn-cs"/>
            </a:endParaRPr>
          </a:p>
        </p:txBody>
      </p:sp>
      <p:sp>
        <p:nvSpPr>
          <p:cNvPr id="29" name="2 Marcador de contenido"/>
          <p:cNvSpPr txBox="1">
            <a:spLocks/>
          </p:cNvSpPr>
          <p:nvPr/>
        </p:nvSpPr>
        <p:spPr bwMode="auto">
          <a:xfrm>
            <a:off x="7161470" y="2649435"/>
            <a:ext cx="782170" cy="336755"/>
          </a:xfrm>
          <a:prstGeom prst="rect">
            <a:avLst/>
          </a:prstGeom>
          <a:noFill/>
          <a:ln w="9525">
            <a:noFill/>
            <a:miter lim="800000"/>
            <a:headEnd/>
            <a:tailEnd/>
          </a:ln>
        </p:spPr>
        <p:txBody>
          <a:bodyPr/>
          <a:lstStyle/>
          <a:p>
            <a:pPr marL="342900" indent="-342900" algn="r">
              <a:buClr>
                <a:srgbClr val="007ABE"/>
              </a:buClr>
              <a:buFont typeface="Wingdings" pitchFamily="2" charset="2"/>
              <a:buNone/>
              <a:defRPr/>
            </a:pPr>
            <a:r>
              <a:rPr lang="es-ES" sz="1000" kern="0" dirty="0" smtClean="0">
                <a:latin typeface="+mn-lt"/>
                <a:cs typeface="+mn-cs"/>
              </a:rPr>
              <a:t>Alemania</a:t>
            </a:r>
            <a:endParaRPr lang="es-ES" sz="1000" kern="0" dirty="0">
              <a:latin typeface="+mn-lt"/>
              <a:cs typeface="+mn-cs"/>
            </a:endParaRPr>
          </a:p>
        </p:txBody>
      </p:sp>
      <p:sp>
        <p:nvSpPr>
          <p:cNvPr id="30" name="2 Marcador de contenido"/>
          <p:cNvSpPr txBox="1">
            <a:spLocks/>
          </p:cNvSpPr>
          <p:nvPr/>
        </p:nvSpPr>
        <p:spPr bwMode="auto">
          <a:xfrm>
            <a:off x="351226" y="4040287"/>
            <a:ext cx="655309" cy="336755"/>
          </a:xfrm>
          <a:prstGeom prst="rect">
            <a:avLst/>
          </a:prstGeom>
          <a:noFill/>
          <a:ln w="9525">
            <a:noFill/>
            <a:miter lim="800000"/>
            <a:headEnd/>
            <a:tailEnd/>
          </a:ln>
        </p:spPr>
        <p:txBody>
          <a:bodyPr/>
          <a:lstStyle/>
          <a:p>
            <a:pPr marL="342900" indent="-342900" algn="r">
              <a:buClr>
                <a:srgbClr val="007ABE"/>
              </a:buClr>
              <a:buFont typeface="Wingdings" pitchFamily="2" charset="2"/>
              <a:buNone/>
              <a:defRPr/>
            </a:pPr>
            <a:r>
              <a:rPr lang="es-ES" sz="1000" kern="0" dirty="0" smtClean="0">
                <a:latin typeface="+mn-lt"/>
                <a:cs typeface="+mn-cs"/>
              </a:rPr>
              <a:t>Irlanda</a:t>
            </a:r>
            <a:endParaRPr lang="es-ES" sz="1000" kern="0" dirty="0">
              <a:latin typeface="+mn-lt"/>
              <a:cs typeface="+mn-cs"/>
            </a:endParaRPr>
          </a:p>
        </p:txBody>
      </p:sp>
      <p:sp>
        <p:nvSpPr>
          <p:cNvPr id="31" name="2 Marcador de contenido"/>
          <p:cNvSpPr txBox="1">
            <a:spLocks/>
          </p:cNvSpPr>
          <p:nvPr/>
        </p:nvSpPr>
        <p:spPr bwMode="auto">
          <a:xfrm>
            <a:off x="1369182" y="4046776"/>
            <a:ext cx="655309" cy="336755"/>
          </a:xfrm>
          <a:prstGeom prst="rect">
            <a:avLst/>
          </a:prstGeom>
          <a:noFill/>
          <a:ln w="9525">
            <a:noFill/>
            <a:miter lim="800000"/>
            <a:headEnd/>
            <a:tailEnd/>
          </a:ln>
        </p:spPr>
        <p:txBody>
          <a:bodyPr/>
          <a:lstStyle/>
          <a:p>
            <a:pPr marL="342900" indent="-342900" algn="r">
              <a:buClr>
                <a:srgbClr val="007ABE"/>
              </a:buClr>
              <a:buFont typeface="Wingdings" pitchFamily="2" charset="2"/>
              <a:buNone/>
              <a:defRPr/>
            </a:pPr>
            <a:r>
              <a:rPr lang="es-ES" sz="1000" kern="0" dirty="0" smtClean="0">
                <a:latin typeface="+mn-lt"/>
                <a:cs typeface="+mn-cs"/>
              </a:rPr>
              <a:t>Italia</a:t>
            </a:r>
            <a:endParaRPr lang="es-ES" sz="1000" kern="0" dirty="0">
              <a:latin typeface="+mn-lt"/>
              <a:cs typeface="+mn-cs"/>
            </a:endParaRPr>
          </a:p>
        </p:txBody>
      </p:sp>
      <p:sp>
        <p:nvSpPr>
          <p:cNvPr id="32" name="2 Marcador de contenido"/>
          <p:cNvSpPr txBox="1">
            <a:spLocks/>
          </p:cNvSpPr>
          <p:nvPr/>
        </p:nvSpPr>
        <p:spPr bwMode="auto">
          <a:xfrm>
            <a:off x="2905314" y="4066934"/>
            <a:ext cx="656847" cy="336755"/>
          </a:xfrm>
          <a:prstGeom prst="rect">
            <a:avLst/>
          </a:prstGeom>
          <a:noFill/>
          <a:ln w="9525">
            <a:noFill/>
            <a:miter lim="800000"/>
            <a:headEnd/>
            <a:tailEnd/>
          </a:ln>
        </p:spPr>
        <p:txBody>
          <a:bodyPr/>
          <a:lstStyle/>
          <a:p>
            <a:pPr marL="342900" indent="-342900" algn="r">
              <a:buClr>
                <a:srgbClr val="007ABE"/>
              </a:buClr>
              <a:buFont typeface="Wingdings" pitchFamily="2" charset="2"/>
              <a:buNone/>
              <a:defRPr/>
            </a:pPr>
            <a:r>
              <a:rPr lang="es-ES" sz="1000" kern="0" dirty="0" smtClean="0">
                <a:latin typeface="+mn-lt"/>
                <a:cs typeface="+mn-cs"/>
              </a:rPr>
              <a:t>Holanda</a:t>
            </a:r>
            <a:endParaRPr lang="es-ES" sz="1000" kern="0" dirty="0">
              <a:latin typeface="+mn-lt"/>
              <a:cs typeface="+mn-cs"/>
            </a:endParaRPr>
          </a:p>
        </p:txBody>
      </p:sp>
      <p:sp>
        <p:nvSpPr>
          <p:cNvPr id="33" name="2 Marcador de contenido"/>
          <p:cNvSpPr txBox="1">
            <a:spLocks/>
          </p:cNvSpPr>
          <p:nvPr/>
        </p:nvSpPr>
        <p:spPr bwMode="auto">
          <a:xfrm>
            <a:off x="4674962" y="4053264"/>
            <a:ext cx="655309" cy="336755"/>
          </a:xfrm>
          <a:prstGeom prst="rect">
            <a:avLst/>
          </a:prstGeom>
          <a:noFill/>
          <a:ln w="9525">
            <a:noFill/>
            <a:miter lim="800000"/>
            <a:headEnd/>
            <a:tailEnd/>
          </a:ln>
        </p:spPr>
        <p:txBody>
          <a:bodyPr/>
          <a:lstStyle/>
          <a:p>
            <a:pPr marL="342900" indent="-342900" algn="r">
              <a:buClr>
                <a:srgbClr val="007ABE"/>
              </a:buClr>
              <a:buFont typeface="Wingdings" pitchFamily="2" charset="2"/>
              <a:buNone/>
              <a:defRPr/>
            </a:pPr>
            <a:r>
              <a:rPr lang="es-ES" sz="1000" kern="0" dirty="0" smtClean="0">
                <a:latin typeface="+mn-lt"/>
                <a:cs typeface="+mn-cs"/>
              </a:rPr>
              <a:t>Portugal</a:t>
            </a:r>
            <a:endParaRPr lang="es-ES" sz="1000" kern="0" dirty="0">
              <a:latin typeface="+mn-lt"/>
              <a:cs typeface="+mn-cs"/>
            </a:endParaRPr>
          </a:p>
        </p:txBody>
      </p:sp>
      <p:sp>
        <p:nvSpPr>
          <p:cNvPr id="34" name="2 Marcador de contenido"/>
          <p:cNvSpPr txBox="1">
            <a:spLocks/>
          </p:cNvSpPr>
          <p:nvPr/>
        </p:nvSpPr>
        <p:spPr bwMode="auto">
          <a:xfrm>
            <a:off x="6031994" y="4053265"/>
            <a:ext cx="655309" cy="336755"/>
          </a:xfrm>
          <a:prstGeom prst="rect">
            <a:avLst/>
          </a:prstGeom>
          <a:noFill/>
          <a:ln w="9525">
            <a:noFill/>
            <a:miter lim="800000"/>
            <a:headEnd/>
            <a:tailEnd/>
          </a:ln>
        </p:spPr>
        <p:txBody>
          <a:bodyPr/>
          <a:lstStyle/>
          <a:p>
            <a:pPr marL="342900" indent="-342900" algn="r">
              <a:buClr>
                <a:srgbClr val="007ABE"/>
              </a:buClr>
              <a:buFont typeface="Wingdings" pitchFamily="2" charset="2"/>
              <a:buNone/>
              <a:defRPr/>
            </a:pPr>
            <a:r>
              <a:rPr lang="es-ES" sz="1000" kern="0" dirty="0" smtClean="0">
                <a:latin typeface="+mn-lt"/>
                <a:cs typeface="+mn-cs"/>
              </a:rPr>
              <a:t>Suecia</a:t>
            </a:r>
            <a:endParaRPr lang="es-ES" sz="1000" kern="0" dirty="0">
              <a:latin typeface="+mn-lt"/>
              <a:cs typeface="+mn-cs"/>
            </a:endParaRPr>
          </a:p>
        </p:txBody>
      </p:sp>
      <p:sp>
        <p:nvSpPr>
          <p:cNvPr id="35" name="2 Marcador de contenido"/>
          <p:cNvSpPr txBox="1">
            <a:spLocks/>
          </p:cNvSpPr>
          <p:nvPr/>
        </p:nvSpPr>
        <p:spPr bwMode="auto">
          <a:xfrm>
            <a:off x="7324915" y="4040287"/>
            <a:ext cx="612775" cy="336755"/>
          </a:xfrm>
          <a:prstGeom prst="rect">
            <a:avLst/>
          </a:prstGeom>
          <a:noFill/>
          <a:ln w="9525">
            <a:noFill/>
            <a:miter lim="800000"/>
            <a:headEnd/>
            <a:tailEnd/>
          </a:ln>
        </p:spPr>
        <p:txBody>
          <a:bodyPr/>
          <a:lstStyle/>
          <a:p>
            <a:pPr marL="342900" indent="-342900" algn="r">
              <a:buClr>
                <a:srgbClr val="007ABE"/>
              </a:buClr>
              <a:buFont typeface="Wingdings" pitchFamily="2" charset="2"/>
              <a:buNone/>
              <a:defRPr/>
            </a:pPr>
            <a:r>
              <a:rPr lang="es-ES" sz="1000" kern="0" dirty="0" smtClean="0">
                <a:latin typeface="+mn-lt"/>
                <a:cs typeface="+mn-cs"/>
              </a:rPr>
              <a:t>Suiza</a:t>
            </a:r>
            <a:endParaRPr lang="es-ES" sz="1000" kern="0" dirty="0">
              <a:latin typeface="+mn-lt"/>
              <a:cs typeface="+mn-cs"/>
            </a:endParaRPr>
          </a:p>
        </p:txBody>
      </p:sp>
      <p:sp>
        <p:nvSpPr>
          <p:cNvPr id="36" name="2 Marcador de contenido"/>
          <p:cNvSpPr txBox="1">
            <a:spLocks/>
          </p:cNvSpPr>
          <p:nvPr/>
        </p:nvSpPr>
        <p:spPr bwMode="auto">
          <a:xfrm>
            <a:off x="959623" y="5663995"/>
            <a:ext cx="655309" cy="336755"/>
          </a:xfrm>
          <a:prstGeom prst="rect">
            <a:avLst/>
          </a:prstGeom>
          <a:noFill/>
          <a:ln w="9525">
            <a:noFill/>
            <a:miter lim="800000"/>
            <a:headEnd/>
            <a:tailEnd/>
          </a:ln>
        </p:spPr>
        <p:txBody>
          <a:bodyPr/>
          <a:lstStyle/>
          <a:p>
            <a:pPr marL="342900" indent="-342900" algn="r">
              <a:buClr>
                <a:srgbClr val="007ABE"/>
              </a:buClr>
              <a:buFont typeface="Wingdings" pitchFamily="2" charset="2"/>
              <a:buNone/>
              <a:defRPr/>
            </a:pPr>
            <a:r>
              <a:rPr lang="es-ES" sz="1000" kern="0" dirty="0" smtClean="0">
                <a:latin typeface="+mn-lt"/>
                <a:cs typeface="+mn-cs"/>
              </a:rPr>
              <a:t>Brasil</a:t>
            </a:r>
            <a:endParaRPr lang="es-ES" sz="1000" kern="0" dirty="0">
              <a:latin typeface="+mn-lt"/>
              <a:cs typeface="+mn-cs"/>
            </a:endParaRPr>
          </a:p>
        </p:txBody>
      </p:sp>
      <p:sp>
        <p:nvSpPr>
          <p:cNvPr id="37" name="2 Marcador de contenido"/>
          <p:cNvSpPr txBox="1">
            <a:spLocks/>
          </p:cNvSpPr>
          <p:nvPr/>
        </p:nvSpPr>
        <p:spPr bwMode="auto">
          <a:xfrm>
            <a:off x="1048128" y="6521245"/>
            <a:ext cx="655309" cy="336755"/>
          </a:xfrm>
          <a:prstGeom prst="rect">
            <a:avLst/>
          </a:prstGeom>
          <a:noFill/>
          <a:ln w="9525">
            <a:noFill/>
            <a:miter lim="800000"/>
            <a:headEnd/>
            <a:tailEnd/>
          </a:ln>
        </p:spPr>
        <p:txBody>
          <a:bodyPr/>
          <a:lstStyle/>
          <a:p>
            <a:pPr marL="342900" indent="-342900" algn="r">
              <a:buClr>
                <a:srgbClr val="007ABE"/>
              </a:buClr>
              <a:buFont typeface="Wingdings" pitchFamily="2" charset="2"/>
              <a:buNone/>
              <a:defRPr/>
            </a:pPr>
            <a:r>
              <a:rPr lang="es-ES" sz="1000" kern="0" dirty="0" smtClean="0">
                <a:latin typeface="+mn-lt"/>
                <a:cs typeface="+mn-cs"/>
              </a:rPr>
              <a:t>Brasil</a:t>
            </a:r>
            <a:endParaRPr lang="es-ES" sz="1000" kern="0" dirty="0">
              <a:latin typeface="+mn-lt"/>
              <a:cs typeface="+mn-cs"/>
            </a:endParaRPr>
          </a:p>
        </p:txBody>
      </p:sp>
      <p:sp>
        <p:nvSpPr>
          <p:cNvPr id="38" name="2 Marcador de contenido"/>
          <p:cNvSpPr txBox="1">
            <a:spLocks/>
          </p:cNvSpPr>
          <p:nvPr/>
        </p:nvSpPr>
        <p:spPr bwMode="auto">
          <a:xfrm>
            <a:off x="3098961" y="6279437"/>
            <a:ext cx="655309" cy="336755"/>
          </a:xfrm>
          <a:prstGeom prst="rect">
            <a:avLst/>
          </a:prstGeom>
          <a:noFill/>
          <a:ln w="9525">
            <a:noFill/>
            <a:miter lim="800000"/>
            <a:headEnd/>
            <a:tailEnd/>
          </a:ln>
        </p:spPr>
        <p:txBody>
          <a:bodyPr/>
          <a:lstStyle/>
          <a:p>
            <a:pPr marL="342900" indent="-342900" algn="r">
              <a:buClr>
                <a:srgbClr val="007ABE"/>
              </a:buClr>
              <a:buFont typeface="Wingdings" pitchFamily="2" charset="2"/>
              <a:buNone/>
              <a:defRPr/>
            </a:pPr>
            <a:r>
              <a:rPr lang="es-ES" sz="1000" kern="0" dirty="0" smtClean="0">
                <a:latin typeface="+mn-lt"/>
                <a:cs typeface="+mn-cs"/>
              </a:rPr>
              <a:t>Canadá</a:t>
            </a:r>
            <a:endParaRPr lang="es-ES" sz="1000" kern="0" dirty="0">
              <a:latin typeface="+mn-lt"/>
              <a:cs typeface="+mn-cs"/>
            </a:endParaRPr>
          </a:p>
        </p:txBody>
      </p:sp>
      <p:sp>
        <p:nvSpPr>
          <p:cNvPr id="39" name="2 Marcador de contenido"/>
          <p:cNvSpPr txBox="1">
            <a:spLocks/>
          </p:cNvSpPr>
          <p:nvPr/>
        </p:nvSpPr>
        <p:spPr bwMode="auto">
          <a:xfrm>
            <a:off x="4936574" y="6229841"/>
            <a:ext cx="655309" cy="336755"/>
          </a:xfrm>
          <a:prstGeom prst="rect">
            <a:avLst/>
          </a:prstGeom>
          <a:noFill/>
          <a:ln w="9525">
            <a:noFill/>
            <a:miter lim="800000"/>
            <a:headEnd/>
            <a:tailEnd/>
          </a:ln>
        </p:spPr>
        <p:txBody>
          <a:bodyPr/>
          <a:lstStyle/>
          <a:p>
            <a:pPr marL="342900" indent="-342900" algn="r">
              <a:buClr>
                <a:srgbClr val="007ABE"/>
              </a:buClr>
              <a:buFont typeface="Wingdings" pitchFamily="2" charset="2"/>
              <a:buNone/>
              <a:defRPr/>
            </a:pPr>
            <a:r>
              <a:rPr lang="es-ES" sz="1000" kern="0" dirty="0" smtClean="0">
                <a:latin typeface="+mn-lt"/>
                <a:cs typeface="+mn-cs"/>
              </a:rPr>
              <a:t>China</a:t>
            </a:r>
            <a:endParaRPr lang="es-ES" sz="1000" kern="0" dirty="0">
              <a:latin typeface="+mn-lt"/>
              <a:cs typeface="+mn-cs"/>
            </a:endParaRPr>
          </a:p>
        </p:txBody>
      </p:sp>
      <p:sp>
        <p:nvSpPr>
          <p:cNvPr id="40" name="2 Marcador de contenido"/>
          <p:cNvSpPr txBox="1">
            <a:spLocks/>
          </p:cNvSpPr>
          <p:nvPr/>
        </p:nvSpPr>
        <p:spPr bwMode="auto">
          <a:xfrm>
            <a:off x="6376474" y="6521244"/>
            <a:ext cx="655309" cy="336755"/>
          </a:xfrm>
          <a:prstGeom prst="rect">
            <a:avLst/>
          </a:prstGeom>
          <a:noFill/>
          <a:ln w="9525">
            <a:noFill/>
            <a:miter lim="800000"/>
            <a:headEnd/>
            <a:tailEnd/>
          </a:ln>
        </p:spPr>
        <p:txBody>
          <a:bodyPr/>
          <a:lstStyle/>
          <a:p>
            <a:pPr marL="342900" indent="-342900" algn="r">
              <a:buClr>
                <a:srgbClr val="007ABE"/>
              </a:buClr>
              <a:buFont typeface="Wingdings" pitchFamily="2" charset="2"/>
              <a:buNone/>
              <a:defRPr/>
            </a:pPr>
            <a:r>
              <a:rPr lang="es-ES" sz="1000" kern="0" dirty="0" smtClean="0">
                <a:latin typeface="+mn-lt"/>
                <a:cs typeface="+mn-cs"/>
              </a:rPr>
              <a:t>Moscú</a:t>
            </a:r>
            <a:endParaRPr lang="es-ES" sz="1000" kern="0" dirty="0">
              <a:latin typeface="+mn-lt"/>
              <a:cs typeface="+mn-cs"/>
            </a:endParaRPr>
          </a:p>
        </p:txBody>
      </p:sp>
      <p:sp>
        <p:nvSpPr>
          <p:cNvPr id="41" name="2 Marcador de contenido"/>
          <p:cNvSpPr txBox="1">
            <a:spLocks/>
          </p:cNvSpPr>
          <p:nvPr/>
        </p:nvSpPr>
        <p:spPr bwMode="auto">
          <a:xfrm>
            <a:off x="7651933" y="6111060"/>
            <a:ext cx="655309" cy="336755"/>
          </a:xfrm>
          <a:prstGeom prst="rect">
            <a:avLst/>
          </a:prstGeom>
          <a:noFill/>
          <a:ln w="9525">
            <a:noFill/>
            <a:miter lim="800000"/>
            <a:headEnd/>
            <a:tailEnd/>
          </a:ln>
        </p:spPr>
        <p:txBody>
          <a:bodyPr/>
          <a:lstStyle/>
          <a:p>
            <a:pPr marL="342900" indent="-342900" algn="r">
              <a:buClr>
                <a:srgbClr val="007ABE"/>
              </a:buClr>
              <a:buFont typeface="Wingdings" pitchFamily="2" charset="2"/>
              <a:buNone/>
              <a:defRPr/>
            </a:pPr>
            <a:r>
              <a:rPr lang="es-ES" sz="1000" kern="0" dirty="0" smtClean="0">
                <a:latin typeface="+mn-lt"/>
                <a:cs typeface="+mn-cs"/>
              </a:rPr>
              <a:t>EEUU</a:t>
            </a:r>
            <a:endParaRPr lang="es-ES" sz="1000" kern="0" dirty="0">
              <a:latin typeface="+mn-lt"/>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idor de text 4"/>
          <p:cNvSpPr>
            <a:spLocks noGrp="1"/>
          </p:cNvSpPr>
          <p:nvPr>
            <p:ph type="body" sz="quarter" idx="3"/>
          </p:nvPr>
        </p:nvSpPr>
        <p:spPr>
          <a:xfrm>
            <a:off x="4787900" y="3717032"/>
            <a:ext cx="4032250" cy="2088456"/>
          </a:xfrm>
        </p:spPr>
        <p:txBody>
          <a:bodyPr/>
          <a:lstStyle/>
          <a:p>
            <a:pPr algn="just" eaLnBrk="1" hangingPunct="1"/>
            <a:r>
              <a:rPr lang="es-ES" sz="1500" b="0" dirty="0">
                <a:cs typeface="Arial" charset="0"/>
              </a:rPr>
              <a:t>BKC establece un marco de colaboración </a:t>
            </a:r>
            <a:r>
              <a:rPr lang="es-ES" sz="1500" b="0" dirty="0" smtClean="0">
                <a:cs typeface="Arial" charset="0"/>
              </a:rPr>
              <a:t>estratégica </a:t>
            </a:r>
            <a:r>
              <a:rPr lang="es-ES" sz="1500" b="0" dirty="0">
                <a:cs typeface="Arial" charset="0"/>
              </a:rPr>
              <a:t>que es clave para proporcionar el ambiente local con un sólido proyecto científico y tecnológico, reconocido a nivel internacional, lo que permite la evolución del entorno local a través de un modelo social integral basado en la innovación y el desarrollo </a:t>
            </a:r>
            <a:r>
              <a:rPr lang="es-ES" sz="1500" b="0" dirty="0" smtClean="0">
                <a:cs typeface="Arial" charset="0"/>
              </a:rPr>
              <a:t>sostenible.</a:t>
            </a:r>
            <a:endParaRPr lang="es-ES" sz="1500" dirty="0" smtClean="0">
              <a:cs typeface="Arial" charset="0"/>
            </a:endParaRPr>
          </a:p>
        </p:txBody>
      </p:sp>
      <p:pic>
        <p:nvPicPr>
          <p:cNvPr id="28675" name="Contenidor de contingut 15" descr="espais socials.jpg"/>
          <p:cNvPicPr>
            <a:picLocks noGrp="1" noChangeAspect="1"/>
          </p:cNvPicPr>
          <p:nvPr>
            <p:ph sz="quarter" idx="4"/>
          </p:nvPr>
        </p:nvPicPr>
        <p:blipFill>
          <a:blip r:embed="rId2" cstate="print"/>
          <a:srcRect/>
          <a:stretch>
            <a:fillRect/>
          </a:stretch>
        </p:blipFill>
        <p:spPr>
          <a:xfrm>
            <a:off x="792163" y="3276600"/>
            <a:ext cx="3851275" cy="2886075"/>
          </a:xfrm>
        </p:spPr>
      </p:pic>
      <p:sp>
        <p:nvSpPr>
          <p:cNvPr id="11" name="2 Marcador de contenido"/>
          <p:cNvSpPr txBox="1">
            <a:spLocks/>
          </p:cNvSpPr>
          <p:nvPr/>
        </p:nvSpPr>
        <p:spPr bwMode="auto">
          <a:xfrm>
            <a:off x="2268538" y="225425"/>
            <a:ext cx="5899150" cy="790575"/>
          </a:xfrm>
          <a:prstGeom prst="rect">
            <a:avLst/>
          </a:prstGeom>
          <a:noFill/>
          <a:ln w="9525">
            <a:noFill/>
            <a:miter lim="800000"/>
            <a:headEnd/>
            <a:tailEnd/>
          </a:ln>
        </p:spPr>
        <p:txBody>
          <a:bodyPr/>
          <a:lstStyle/>
          <a:p>
            <a:pPr marL="342900" indent="-342900" algn="r">
              <a:buClr>
                <a:srgbClr val="007ABE"/>
              </a:buClr>
              <a:buFont typeface="Wingdings" pitchFamily="2" charset="2"/>
              <a:buNone/>
              <a:defRPr/>
            </a:pPr>
            <a:r>
              <a:rPr lang="es-ES" sz="2400" kern="0" dirty="0" smtClean="0">
                <a:latin typeface="+mn-lt"/>
                <a:cs typeface="+mn-cs"/>
              </a:rPr>
              <a:t>Internacionalización</a:t>
            </a:r>
            <a:endParaRPr lang="es-ES" sz="2400" kern="0" dirty="0">
              <a:latin typeface="+mn-lt"/>
              <a:cs typeface="+mn-cs"/>
            </a:endParaRPr>
          </a:p>
          <a:p>
            <a:pPr marL="342900" indent="-342900" algn="r">
              <a:buClr>
                <a:srgbClr val="007ABE"/>
              </a:buClr>
              <a:buFont typeface="Wingdings" pitchFamily="2" charset="2"/>
              <a:buNone/>
              <a:defRPr/>
            </a:pPr>
            <a:r>
              <a:rPr lang="es-ES" sz="2000" kern="0" dirty="0">
                <a:latin typeface="+mn-lt"/>
                <a:cs typeface="+mn-cs"/>
              </a:rPr>
              <a:t>Campus </a:t>
            </a:r>
            <a:r>
              <a:rPr lang="es-ES" sz="2000" kern="0" dirty="0" smtClean="0">
                <a:latin typeface="+mn-lt"/>
                <a:cs typeface="+mn-cs"/>
              </a:rPr>
              <a:t>de Excelencia Internacional – </a:t>
            </a:r>
            <a:r>
              <a:rPr lang="es-ES" sz="2000" kern="0" dirty="0">
                <a:latin typeface="+mn-lt"/>
                <a:cs typeface="+mn-cs"/>
              </a:rPr>
              <a:t>CEI I</a:t>
            </a:r>
          </a:p>
        </p:txBody>
      </p:sp>
      <p:pic>
        <p:nvPicPr>
          <p:cNvPr id="28677" name="Picture 2"/>
          <p:cNvPicPr>
            <a:picLocks noChangeAspect="1" noChangeArrowheads="1"/>
          </p:cNvPicPr>
          <p:nvPr/>
        </p:nvPicPr>
        <p:blipFill>
          <a:blip r:embed="rId3" cstate="print"/>
          <a:srcRect/>
          <a:stretch>
            <a:fillRect/>
          </a:stretch>
        </p:blipFill>
        <p:spPr bwMode="auto">
          <a:xfrm>
            <a:off x="3455988" y="1773238"/>
            <a:ext cx="243840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idor de text 2"/>
          <p:cNvSpPr>
            <a:spLocks noGrp="1"/>
          </p:cNvSpPr>
          <p:nvPr>
            <p:ph type="body" idx="1"/>
          </p:nvPr>
        </p:nvSpPr>
        <p:spPr>
          <a:xfrm>
            <a:off x="431540" y="1196752"/>
            <a:ext cx="1116124" cy="1440594"/>
          </a:xfrm>
        </p:spPr>
        <p:txBody>
          <a:bodyPr/>
          <a:lstStyle/>
          <a:p>
            <a:pPr algn="just" eaLnBrk="1" hangingPunct="1"/>
            <a:r>
              <a:rPr lang="es-ES" sz="1400" dirty="0" smtClean="0"/>
              <a:t> </a:t>
            </a:r>
            <a:endParaRPr lang="en-US" sz="1400" b="0" dirty="0" smtClean="0"/>
          </a:p>
        </p:txBody>
      </p:sp>
      <p:pic>
        <p:nvPicPr>
          <p:cNvPr id="29699" name="Contenidor de contingut 16" descr="dAlH2rean.jpg"/>
          <p:cNvPicPr>
            <a:picLocks noGrp="1" noChangeAspect="1"/>
          </p:cNvPicPr>
          <p:nvPr>
            <p:ph sz="half" idx="2"/>
          </p:nvPr>
        </p:nvPicPr>
        <p:blipFill>
          <a:blip r:embed="rId2" cstate="print"/>
          <a:srcRect/>
          <a:stretch>
            <a:fillRect/>
          </a:stretch>
        </p:blipFill>
        <p:spPr>
          <a:xfrm>
            <a:off x="467544" y="2780928"/>
            <a:ext cx="4040188" cy="3030538"/>
          </a:xfrm>
        </p:spPr>
      </p:pic>
      <p:sp>
        <p:nvSpPr>
          <p:cNvPr id="29700" name="Contenidor de text 4"/>
          <p:cNvSpPr>
            <a:spLocks noGrp="1"/>
          </p:cNvSpPr>
          <p:nvPr>
            <p:ph type="body" sz="quarter" idx="3"/>
          </p:nvPr>
        </p:nvSpPr>
        <p:spPr>
          <a:xfrm>
            <a:off x="4748606" y="1664804"/>
            <a:ext cx="3852862" cy="1590526"/>
          </a:xfrm>
        </p:spPr>
        <p:txBody>
          <a:bodyPr/>
          <a:lstStyle/>
          <a:p>
            <a:pPr algn="just" eaLnBrk="1" hangingPunct="1"/>
            <a:r>
              <a:rPr lang="es-ES" sz="1300" b="0" dirty="0">
                <a:cs typeface="Arial" charset="0"/>
              </a:rPr>
              <a:t>Campus Energía es un consorcio estratégico de varios agentes que trabajan juntos en el ámbito internacional para aprovechar el potencial de los cambios en el modelo energético al tiempo que respalda los principios de responsabilidad social.</a:t>
            </a:r>
            <a:r>
              <a:rPr lang="en-US" sz="1300" b="0" dirty="0" smtClean="0">
                <a:cs typeface="Arial" charset="0"/>
              </a:rPr>
              <a:t/>
            </a:r>
            <a:br>
              <a:rPr lang="en-US" sz="1300" b="0" dirty="0" smtClean="0">
                <a:cs typeface="Arial" charset="0"/>
              </a:rPr>
            </a:br>
            <a:r>
              <a:rPr lang="en-US" sz="1200" b="0" dirty="0" smtClean="0"/>
              <a:t/>
            </a:r>
            <a:br>
              <a:rPr lang="en-US" sz="1200" b="0" dirty="0" smtClean="0"/>
            </a:br>
            <a:r>
              <a:rPr lang="en-US" sz="1200" b="0" dirty="0" smtClean="0"/>
              <a:t> </a:t>
            </a:r>
          </a:p>
        </p:txBody>
      </p:sp>
      <p:pic>
        <p:nvPicPr>
          <p:cNvPr id="29701" name="Contenidor de contingut 14" descr="low3.jpg"/>
          <p:cNvPicPr>
            <a:picLocks noGrp="1" noChangeAspect="1"/>
          </p:cNvPicPr>
          <p:nvPr>
            <p:ph sz="quarter" idx="4"/>
          </p:nvPr>
        </p:nvPicPr>
        <p:blipFill>
          <a:blip r:embed="rId3" cstate="print"/>
          <a:srcRect/>
          <a:stretch>
            <a:fillRect/>
          </a:stretch>
        </p:blipFill>
        <p:spPr>
          <a:xfrm>
            <a:off x="4645025" y="3105150"/>
            <a:ext cx="4041775" cy="2692400"/>
          </a:xfrm>
        </p:spPr>
      </p:pic>
      <p:sp>
        <p:nvSpPr>
          <p:cNvPr id="29702" name="Rectangle 13"/>
          <p:cNvSpPr>
            <a:spLocks noChangeArrowheads="1"/>
          </p:cNvSpPr>
          <p:nvPr/>
        </p:nvSpPr>
        <p:spPr bwMode="auto">
          <a:xfrm>
            <a:off x="1653915" y="1898774"/>
            <a:ext cx="3091231" cy="861774"/>
          </a:xfrm>
          <a:prstGeom prst="rect">
            <a:avLst/>
          </a:prstGeom>
          <a:noFill/>
          <a:ln w="9525">
            <a:noFill/>
            <a:miter lim="800000"/>
            <a:headEnd/>
            <a:tailEnd/>
          </a:ln>
        </p:spPr>
        <p:txBody>
          <a:bodyPr wrap="none">
            <a:spAutoFit/>
          </a:bodyPr>
          <a:lstStyle/>
          <a:p>
            <a:r>
              <a:rPr lang="es-ES" sz="1400" b="1" dirty="0"/>
              <a:t>CAMPUS ENERGIA: </a:t>
            </a:r>
          </a:p>
          <a:p>
            <a:r>
              <a:rPr lang="es-ES" sz="1400" b="1" dirty="0" smtClean="0"/>
              <a:t>ENERGIA PARA LA EXCELENCIA</a:t>
            </a:r>
            <a:r>
              <a:rPr lang="es-ES" dirty="0"/>
              <a:t> </a:t>
            </a:r>
            <a:br>
              <a:rPr lang="es-ES" dirty="0"/>
            </a:br>
            <a:endParaRPr lang="es-ES" dirty="0"/>
          </a:p>
        </p:txBody>
      </p:sp>
      <p:pic>
        <p:nvPicPr>
          <p:cNvPr id="29703" name="Picture 2" descr="C:\Documents and Settings\laura torres-villac\Mis documentos\Mis imágenes\image_preview.jpg"/>
          <p:cNvPicPr>
            <a:picLocks noChangeAspect="1" noChangeArrowheads="1"/>
          </p:cNvPicPr>
          <p:nvPr/>
        </p:nvPicPr>
        <p:blipFill>
          <a:blip r:embed="rId4" cstate="print"/>
          <a:srcRect/>
          <a:stretch>
            <a:fillRect/>
          </a:stretch>
        </p:blipFill>
        <p:spPr bwMode="auto">
          <a:xfrm>
            <a:off x="431540" y="1232756"/>
            <a:ext cx="1222375" cy="1376363"/>
          </a:xfrm>
          <a:prstGeom prst="rect">
            <a:avLst/>
          </a:prstGeom>
          <a:noFill/>
          <a:ln w="9525">
            <a:noFill/>
            <a:miter lim="800000"/>
            <a:headEnd/>
            <a:tailEnd/>
          </a:ln>
        </p:spPr>
      </p:pic>
      <p:sp>
        <p:nvSpPr>
          <p:cNvPr id="13" name="2 Marcador de contenido"/>
          <p:cNvSpPr txBox="1">
            <a:spLocks/>
          </p:cNvSpPr>
          <p:nvPr/>
        </p:nvSpPr>
        <p:spPr bwMode="auto">
          <a:xfrm>
            <a:off x="2255726" y="228129"/>
            <a:ext cx="5899150" cy="790575"/>
          </a:xfrm>
          <a:prstGeom prst="rect">
            <a:avLst/>
          </a:prstGeom>
          <a:noFill/>
          <a:ln w="9525">
            <a:noFill/>
            <a:miter lim="800000"/>
            <a:headEnd/>
            <a:tailEnd/>
          </a:ln>
        </p:spPr>
        <p:txBody>
          <a:bodyPr/>
          <a:lstStyle/>
          <a:p>
            <a:pPr marL="342900" indent="-342900" algn="r">
              <a:buClr>
                <a:srgbClr val="007ABE"/>
              </a:buClr>
              <a:defRPr/>
            </a:pPr>
            <a:r>
              <a:rPr lang="es-ES" sz="2000" kern="0" dirty="0"/>
              <a:t>Internacionalización</a:t>
            </a:r>
          </a:p>
          <a:p>
            <a:pPr marL="342900" indent="-342900" algn="r">
              <a:buClr>
                <a:srgbClr val="007ABE"/>
              </a:buClr>
              <a:buFont typeface="Wingdings" pitchFamily="2" charset="2"/>
              <a:buNone/>
              <a:defRPr/>
            </a:pPr>
            <a:r>
              <a:rPr lang="es-ES" sz="2000" kern="0" dirty="0" smtClean="0">
                <a:latin typeface="+mn-lt"/>
                <a:cs typeface="+mn-cs"/>
              </a:rPr>
              <a:t>Campus Energía</a:t>
            </a:r>
            <a:endParaRPr lang="es-ES" sz="2000" kern="0" dirty="0">
              <a:latin typeface="+mn-lt"/>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QuadreDeText 198"/>
          <p:cNvSpPr txBox="1">
            <a:spLocks noChangeArrowheads="1"/>
          </p:cNvSpPr>
          <p:nvPr/>
        </p:nvSpPr>
        <p:spPr bwMode="auto">
          <a:xfrm>
            <a:off x="3276600" y="1268413"/>
            <a:ext cx="5399088" cy="369887"/>
          </a:xfrm>
          <a:prstGeom prst="rect">
            <a:avLst/>
          </a:prstGeom>
          <a:noFill/>
          <a:ln w="9525">
            <a:noFill/>
            <a:miter lim="800000"/>
            <a:headEnd/>
            <a:tailEnd/>
          </a:ln>
        </p:spPr>
        <p:txBody>
          <a:bodyPr>
            <a:spAutoFit/>
          </a:bodyPr>
          <a:lstStyle/>
          <a:p>
            <a:endParaRPr lang="ca-ES"/>
          </a:p>
        </p:txBody>
      </p:sp>
      <p:sp>
        <p:nvSpPr>
          <p:cNvPr id="390" name="Rectangle 2"/>
          <p:cNvSpPr txBox="1">
            <a:spLocks noChangeArrowheads="1"/>
          </p:cNvSpPr>
          <p:nvPr/>
        </p:nvSpPr>
        <p:spPr bwMode="auto">
          <a:xfrm>
            <a:off x="2195513" y="3429000"/>
            <a:ext cx="8229600" cy="1143000"/>
          </a:xfrm>
          <a:prstGeom prst="rect">
            <a:avLst/>
          </a:prstGeom>
          <a:noFill/>
          <a:ln w="9525">
            <a:noFill/>
            <a:miter lim="800000"/>
            <a:headEnd/>
            <a:tailEnd/>
          </a:ln>
        </p:spPr>
        <p:txBody>
          <a:bodyPr anchor="ctr">
            <a:normAutofit/>
          </a:bodyPr>
          <a:lstStyle/>
          <a:p>
            <a:pPr algn="ctr" defTabSz="457200" fontAlgn="auto">
              <a:spcAft>
                <a:spcPts val="0"/>
              </a:spcAft>
              <a:defRPr/>
            </a:pPr>
            <a:r>
              <a:rPr lang="es-ES" sz="4000">
                <a:latin typeface="+mj-lt"/>
                <a:ea typeface="+mj-ea"/>
                <a:cs typeface="+mj-cs"/>
              </a:rPr>
              <a:t/>
            </a:r>
            <a:br>
              <a:rPr lang="es-ES" sz="4000">
                <a:latin typeface="+mj-lt"/>
                <a:ea typeface="+mj-ea"/>
                <a:cs typeface="+mj-cs"/>
              </a:rPr>
            </a:br>
            <a:r>
              <a:rPr lang="es-ES" sz="2400" b="1">
                <a:solidFill>
                  <a:srgbClr val="0766B2"/>
                </a:solidFill>
                <a:latin typeface="Helvetica"/>
                <a:ea typeface="+mj-ea"/>
                <a:cs typeface="+mj-cs"/>
              </a:rPr>
              <a:t>  </a:t>
            </a:r>
            <a:endParaRPr lang="es-ES" sz="2400" b="1" dirty="0">
              <a:solidFill>
                <a:srgbClr val="0766B2"/>
              </a:solidFill>
              <a:latin typeface="+mn-lt"/>
              <a:ea typeface="+mj-ea"/>
              <a:cs typeface="+mj-cs"/>
            </a:endParaRPr>
          </a:p>
        </p:txBody>
      </p:sp>
      <p:pic>
        <p:nvPicPr>
          <p:cNvPr id="30724" name="Picture 11" descr="Benelux">
            <a:hlinkClick r:id="rId3"/>
          </p:cNvPr>
          <p:cNvPicPr>
            <a:picLocks noChangeAspect="1" noChangeArrowheads="1"/>
          </p:cNvPicPr>
          <p:nvPr/>
        </p:nvPicPr>
        <p:blipFill>
          <a:blip r:embed="rId4" cstate="print"/>
          <a:srcRect/>
          <a:stretch>
            <a:fillRect/>
          </a:stretch>
        </p:blipFill>
        <p:spPr bwMode="auto">
          <a:xfrm>
            <a:off x="395288" y="5265738"/>
            <a:ext cx="4714875" cy="666750"/>
          </a:xfrm>
          <a:prstGeom prst="rect">
            <a:avLst/>
          </a:prstGeom>
          <a:noFill/>
          <a:ln w="9525">
            <a:noFill/>
            <a:miter lim="800000"/>
            <a:headEnd/>
            <a:tailEnd/>
          </a:ln>
        </p:spPr>
      </p:pic>
      <p:pic>
        <p:nvPicPr>
          <p:cNvPr id="30725" name="Picture 12" descr="Alps Valleys">
            <a:hlinkClick r:id="rId5"/>
          </p:cNvPr>
          <p:cNvPicPr>
            <a:picLocks noChangeAspect="1" noChangeArrowheads="1"/>
          </p:cNvPicPr>
          <p:nvPr/>
        </p:nvPicPr>
        <p:blipFill>
          <a:blip r:embed="rId6" cstate="print"/>
          <a:srcRect/>
          <a:stretch>
            <a:fillRect/>
          </a:stretch>
        </p:blipFill>
        <p:spPr bwMode="auto">
          <a:xfrm>
            <a:off x="250825" y="5949950"/>
            <a:ext cx="4714875" cy="685800"/>
          </a:xfrm>
          <a:prstGeom prst="rect">
            <a:avLst/>
          </a:prstGeom>
          <a:noFill/>
          <a:ln w="9525">
            <a:noFill/>
            <a:miter lim="800000"/>
            <a:headEnd/>
            <a:tailEnd/>
          </a:ln>
        </p:spPr>
      </p:pic>
      <p:pic>
        <p:nvPicPr>
          <p:cNvPr id="30726" name="Picture 13" descr="Poland">
            <a:hlinkClick r:id="rId7"/>
          </p:cNvPr>
          <p:cNvPicPr>
            <a:picLocks noChangeAspect="1" noChangeArrowheads="1"/>
          </p:cNvPicPr>
          <p:nvPr/>
        </p:nvPicPr>
        <p:blipFill>
          <a:blip r:embed="rId8" cstate="print"/>
          <a:srcRect/>
          <a:stretch>
            <a:fillRect/>
          </a:stretch>
        </p:blipFill>
        <p:spPr bwMode="auto">
          <a:xfrm>
            <a:off x="5292725" y="4545013"/>
            <a:ext cx="3563938" cy="685800"/>
          </a:xfrm>
          <a:prstGeom prst="rect">
            <a:avLst/>
          </a:prstGeom>
          <a:noFill/>
          <a:ln w="9525">
            <a:noFill/>
            <a:miter lim="800000"/>
            <a:headEnd/>
            <a:tailEnd/>
          </a:ln>
        </p:spPr>
      </p:pic>
      <p:pic>
        <p:nvPicPr>
          <p:cNvPr id="30727" name="Picture 14" descr="Sweden">
            <a:hlinkClick r:id="rId9"/>
          </p:cNvPr>
          <p:cNvPicPr>
            <a:picLocks noChangeAspect="1" noChangeArrowheads="1"/>
          </p:cNvPicPr>
          <p:nvPr/>
        </p:nvPicPr>
        <p:blipFill>
          <a:blip r:embed="rId10" cstate="print"/>
          <a:srcRect/>
          <a:stretch>
            <a:fillRect/>
          </a:stretch>
        </p:blipFill>
        <p:spPr bwMode="auto">
          <a:xfrm>
            <a:off x="5184775" y="5300663"/>
            <a:ext cx="3671888" cy="685800"/>
          </a:xfrm>
          <a:prstGeom prst="rect">
            <a:avLst/>
          </a:prstGeom>
          <a:noFill/>
          <a:ln w="9525">
            <a:noFill/>
            <a:miter lim="800000"/>
            <a:headEnd/>
            <a:tailEnd/>
          </a:ln>
        </p:spPr>
      </p:pic>
      <p:pic>
        <p:nvPicPr>
          <p:cNvPr id="30728" name="Picture 15" descr="Germany">
            <a:hlinkClick r:id="rId11"/>
          </p:cNvPr>
          <p:cNvPicPr>
            <a:picLocks noChangeAspect="1" noChangeArrowheads="1"/>
          </p:cNvPicPr>
          <p:nvPr/>
        </p:nvPicPr>
        <p:blipFill>
          <a:blip r:embed="rId12" cstate="print"/>
          <a:srcRect/>
          <a:stretch>
            <a:fillRect/>
          </a:stretch>
        </p:blipFill>
        <p:spPr bwMode="auto">
          <a:xfrm>
            <a:off x="5200650" y="6092825"/>
            <a:ext cx="3943350" cy="577850"/>
          </a:xfrm>
          <a:prstGeom prst="rect">
            <a:avLst/>
          </a:prstGeom>
          <a:noFill/>
          <a:ln w="9525">
            <a:noFill/>
            <a:miter lim="800000"/>
            <a:headEnd/>
            <a:tailEnd/>
          </a:ln>
        </p:spPr>
      </p:pic>
      <p:pic>
        <p:nvPicPr>
          <p:cNvPr id="30729" name="Imatge 180" descr="Iberia">
            <a:hlinkClick r:id="rId13"/>
          </p:cNvPr>
          <p:cNvPicPr>
            <a:picLocks noChangeAspect="1" noChangeArrowheads="1"/>
          </p:cNvPicPr>
          <p:nvPr/>
        </p:nvPicPr>
        <p:blipFill>
          <a:blip r:embed="rId14" cstate="print"/>
          <a:srcRect/>
          <a:stretch>
            <a:fillRect/>
          </a:stretch>
        </p:blipFill>
        <p:spPr bwMode="auto">
          <a:xfrm>
            <a:off x="358775" y="4473575"/>
            <a:ext cx="4714875" cy="684213"/>
          </a:xfrm>
          <a:prstGeom prst="rect">
            <a:avLst/>
          </a:prstGeom>
          <a:noFill/>
          <a:ln w="9525">
            <a:noFill/>
            <a:miter lim="800000"/>
            <a:headEnd/>
            <a:tailEnd/>
          </a:ln>
        </p:spPr>
      </p:pic>
      <p:pic>
        <p:nvPicPr>
          <p:cNvPr id="30730" name="Contenidor de contingut 6" descr="Campus Besòs.jpg"/>
          <p:cNvPicPr>
            <a:picLocks noGrp="1" noChangeAspect="1"/>
          </p:cNvPicPr>
          <p:nvPr>
            <p:ph sz="half" idx="2"/>
          </p:nvPr>
        </p:nvPicPr>
        <p:blipFill>
          <a:blip r:embed="rId15" cstate="print"/>
          <a:srcRect/>
          <a:stretch>
            <a:fillRect/>
          </a:stretch>
        </p:blipFill>
        <p:spPr>
          <a:xfrm>
            <a:off x="4716463" y="1376363"/>
            <a:ext cx="4040187" cy="2921000"/>
          </a:xfrm>
        </p:spPr>
      </p:pic>
      <p:sp>
        <p:nvSpPr>
          <p:cNvPr id="15" name="Contenidor de text 4"/>
          <p:cNvSpPr txBox="1">
            <a:spLocks/>
          </p:cNvSpPr>
          <p:nvPr/>
        </p:nvSpPr>
        <p:spPr>
          <a:xfrm>
            <a:off x="503238" y="1376363"/>
            <a:ext cx="4248150" cy="2881312"/>
          </a:xfrm>
          <a:prstGeom prst="rect">
            <a:avLst/>
          </a:prstGeom>
        </p:spPr>
        <p:txBody>
          <a:bodyPr/>
          <a:lstStyle/>
          <a:p>
            <a:pPr marL="342900" indent="-342900" algn="just">
              <a:spcBef>
                <a:spcPct val="20000"/>
              </a:spcBef>
              <a:buClr>
                <a:srgbClr val="007ABE"/>
              </a:buClr>
              <a:defRPr/>
            </a:pPr>
            <a:r>
              <a:rPr lang="es-ES_tradnl" sz="1300" kern="0" dirty="0" smtClean="0">
                <a:latin typeface="+mn-lt"/>
              </a:rPr>
              <a:t>Socios Formales:</a:t>
            </a:r>
          </a:p>
          <a:p>
            <a:pPr marL="342900" indent="-342900" algn="just">
              <a:spcBef>
                <a:spcPct val="20000"/>
              </a:spcBef>
              <a:buClr>
                <a:srgbClr val="007ABE"/>
              </a:buClr>
              <a:defRPr/>
            </a:pPr>
            <a:r>
              <a:rPr lang="es-ES_tradnl" sz="1300" b="1" kern="0" dirty="0" smtClean="0">
                <a:latin typeface="+mn-lt"/>
                <a:cs typeface="+mn-cs"/>
              </a:rPr>
              <a:t>ESADE</a:t>
            </a:r>
          </a:p>
          <a:p>
            <a:pPr marL="342900" indent="-342900" algn="just">
              <a:spcBef>
                <a:spcPct val="20000"/>
              </a:spcBef>
              <a:buClr>
                <a:srgbClr val="007ABE"/>
              </a:buClr>
              <a:defRPr/>
            </a:pPr>
            <a:r>
              <a:rPr lang="es-ES_tradnl" sz="1300" b="1" kern="0" dirty="0" smtClean="0">
                <a:latin typeface="+mn-lt"/>
                <a:cs typeface="+mn-cs"/>
              </a:rPr>
              <a:t>Gas Natural FENOSA</a:t>
            </a:r>
          </a:p>
          <a:p>
            <a:pPr marL="342900" indent="-342900">
              <a:spcBef>
                <a:spcPct val="20000"/>
              </a:spcBef>
              <a:buClr>
                <a:srgbClr val="007ABE"/>
              </a:buClr>
              <a:defRPr/>
            </a:pPr>
            <a:r>
              <a:rPr lang="es-ES_tradnl" sz="1300" b="1" kern="0" dirty="0" err="1" smtClean="0">
                <a:latin typeface="+mn-lt"/>
                <a:cs typeface="+mn-cs"/>
              </a:rPr>
              <a:t>Institut</a:t>
            </a:r>
            <a:r>
              <a:rPr lang="es-ES_tradnl" sz="1300" b="1" kern="0" dirty="0" smtClean="0">
                <a:latin typeface="+mn-lt"/>
                <a:cs typeface="+mn-cs"/>
              </a:rPr>
              <a:t> de Recerca de </a:t>
            </a:r>
            <a:r>
              <a:rPr lang="es-ES_tradnl" sz="1300" b="1" kern="0" dirty="0" err="1" smtClean="0">
                <a:latin typeface="+mn-lt"/>
                <a:cs typeface="+mn-cs"/>
              </a:rPr>
              <a:t>l’Energia</a:t>
            </a:r>
            <a:r>
              <a:rPr lang="es-ES_tradnl" sz="1300" b="1" kern="0" dirty="0" smtClean="0">
                <a:latin typeface="+mn-lt"/>
                <a:cs typeface="+mn-cs"/>
              </a:rPr>
              <a:t> de Catalunya-IREC</a:t>
            </a:r>
          </a:p>
          <a:p>
            <a:pPr marL="342900" indent="-342900">
              <a:spcBef>
                <a:spcPct val="20000"/>
              </a:spcBef>
              <a:buClr>
                <a:srgbClr val="007ABE"/>
              </a:buClr>
              <a:defRPr/>
            </a:pPr>
            <a:r>
              <a:rPr lang="es-ES_tradnl" sz="1300" b="1" kern="0" dirty="0" smtClean="0">
                <a:latin typeface="+mn-lt"/>
                <a:cs typeface="+mn-cs"/>
              </a:rPr>
              <a:t>Instituto Superior de Lisboa</a:t>
            </a:r>
          </a:p>
          <a:p>
            <a:pPr marL="342900" indent="-342900">
              <a:spcBef>
                <a:spcPct val="20000"/>
              </a:spcBef>
              <a:buClr>
                <a:srgbClr val="007ABE"/>
              </a:buClr>
              <a:defRPr/>
            </a:pPr>
            <a:r>
              <a:rPr lang="es-ES_tradnl" sz="1300" b="1" kern="0" dirty="0" err="1" smtClean="0">
                <a:latin typeface="+mn-lt"/>
                <a:cs typeface="+mn-cs"/>
              </a:rPr>
              <a:t>Universitat</a:t>
            </a:r>
            <a:r>
              <a:rPr lang="es-ES_tradnl" sz="1300" b="1" kern="0" dirty="0" smtClean="0">
                <a:latin typeface="+mn-lt"/>
                <a:cs typeface="+mn-cs"/>
              </a:rPr>
              <a:t> </a:t>
            </a:r>
            <a:r>
              <a:rPr lang="es-ES_tradnl" sz="1300" b="1" kern="0" dirty="0" err="1" smtClean="0">
                <a:latin typeface="+mn-lt"/>
                <a:cs typeface="+mn-cs"/>
              </a:rPr>
              <a:t>Politècnica</a:t>
            </a:r>
            <a:r>
              <a:rPr lang="es-ES_tradnl" sz="1300" b="1" kern="0" dirty="0" smtClean="0">
                <a:latin typeface="+mn-lt"/>
                <a:cs typeface="+mn-cs"/>
              </a:rPr>
              <a:t> de Catalunya</a:t>
            </a:r>
          </a:p>
          <a:p>
            <a:pPr marL="342900" indent="-342900">
              <a:spcBef>
                <a:spcPct val="20000"/>
              </a:spcBef>
              <a:buClr>
                <a:srgbClr val="007ABE"/>
              </a:buClr>
              <a:defRPr/>
            </a:pPr>
            <a:endParaRPr lang="es-ES_tradnl" sz="1300" kern="0" dirty="0" smtClean="0">
              <a:latin typeface="+mn-lt"/>
              <a:cs typeface="+mn-cs"/>
            </a:endParaRPr>
          </a:p>
          <a:p>
            <a:pPr marL="342900" indent="-342900">
              <a:spcBef>
                <a:spcPct val="20000"/>
              </a:spcBef>
              <a:buClr>
                <a:srgbClr val="007ABE"/>
              </a:buClr>
              <a:defRPr/>
            </a:pPr>
            <a:r>
              <a:rPr lang="es-ES_tradnl" sz="1300" kern="0" dirty="0" smtClean="0">
                <a:latin typeface="+mn-lt"/>
                <a:cs typeface="+mn-cs"/>
              </a:rPr>
              <a:t>Socios Asociados:</a:t>
            </a:r>
          </a:p>
          <a:p>
            <a:pPr marL="342900" indent="-342900">
              <a:spcBef>
                <a:spcPct val="20000"/>
              </a:spcBef>
              <a:buClr>
                <a:srgbClr val="007ABE"/>
              </a:buClr>
              <a:defRPr/>
            </a:pPr>
            <a:r>
              <a:rPr lang="es-ES_tradnl" sz="1300" b="1" kern="0" dirty="0" err="1" smtClean="0">
                <a:latin typeface="+mn-lt"/>
                <a:cs typeface="+mn-cs"/>
              </a:rPr>
              <a:t>Ciemat</a:t>
            </a:r>
            <a:endParaRPr lang="es-ES_tradnl" sz="1300" b="1" kern="0" dirty="0" smtClean="0">
              <a:latin typeface="+mn-lt"/>
              <a:cs typeface="+mn-cs"/>
            </a:endParaRPr>
          </a:p>
          <a:p>
            <a:pPr marL="342900" indent="-342900">
              <a:spcBef>
                <a:spcPct val="20000"/>
              </a:spcBef>
              <a:buClr>
                <a:srgbClr val="007ABE"/>
              </a:buClr>
              <a:defRPr/>
            </a:pPr>
            <a:r>
              <a:rPr lang="es-ES_tradnl" sz="1300" b="1" kern="0" dirty="0" smtClean="0">
                <a:latin typeface="+mn-lt"/>
                <a:cs typeface="+mn-cs"/>
              </a:rPr>
              <a:t>Energías de Portugal</a:t>
            </a:r>
          </a:p>
          <a:p>
            <a:pPr marL="342900" indent="-342900">
              <a:spcBef>
                <a:spcPct val="20000"/>
              </a:spcBef>
              <a:buClr>
                <a:srgbClr val="007ABE"/>
              </a:buClr>
              <a:defRPr/>
            </a:pPr>
            <a:r>
              <a:rPr lang="es-ES_tradnl" sz="1300" b="1" kern="0" dirty="0" smtClean="0">
                <a:latin typeface="+mn-lt"/>
                <a:cs typeface="+mn-cs"/>
              </a:rPr>
              <a:t>Iberdrola</a:t>
            </a:r>
          </a:p>
          <a:p>
            <a:pPr marL="342900" indent="-342900">
              <a:spcBef>
                <a:spcPct val="20000"/>
              </a:spcBef>
              <a:buClr>
                <a:srgbClr val="007ABE"/>
              </a:buClr>
              <a:defRPr/>
            </a:pPr>
            <a:r>
              <a:rPr lang="es-ES_tradnl" sz="1300" b="1" kern="0" dirty="0" err="1" smtClean="0">
                <a:latin typeface="+mn-lt"/>
                <a:cs typeface="+mn-cs"/>
              </a:rPr>
              <a:t>Tecnalia</a:t>
            </a:r>
            <a:r>
              <a:rPr lang="es-ES_tradnl" sz="1300" b="1" kern="0" dirty="0" smtClean="0">
                <a:latin typeface="+mn-lt"/>
                <a:cs typeface="+mn-cs"/>
              </a:rPr>
              <a:t> </a:t>
            </a:r>
            <a:r>
              <a:rPr lang="es-ES_tradnl" sz="1300" b="1" kern="0" dirty="0" err="1" smtClean="0">
                <a:latin typeface="+mn-lt"/>
                <a:cs typeface="+mn-cs"/>
              </a:rPr>
              <a:t>Research</a:t>
            </a:r>
            <a:r>
              <a:rPr lang="es-ES_tradnl" sz="1300" b="1" kern="0" dirty="0" smtClean="0">
                <a:latin typeface="+mn-lt"/>
                <a:cs typeface="+mn-cs"/>
              </a:rPr>
              <a:t> and </a:t>
            </a:r>
            <a:r>
              <a:rPr lang="es-ES_tradnl" sz="1300" b="1" kern="0" dirty="0" err="1" smtClean="0">
                <a:latin typeface="+mn-lt"/>
                <a:cs typeface="+mn-cs"/>
              </a:rPr>
              <a:t>Innovation</a:t>
            </a:r>
            <a:endParaRPr lang="es-ES_tradnl" sz="1300" b="1" kern="0" dirty="0" smtClean="0">
              <a:latin typeface="+mn-lt"/>
              <a:cs typeface="+mn-cs"/>
            </a:endParaRPr>
          </a:p>
          <a:p>
            <a:pPr marL="342900" indent="-342900">
              <a:spcBef>
                <a:spcPct val="20000"/>
              </a:spcBef>
              <a:buClr>
                <a:srgbClr val="007ABE"/>
              </a:buClr>
              <a:defRPr/>
            </a:pPr>
            <a:endParaRPr lang="en-US" sz="1300" kern="0" dirty="0">
              <a:latin typeface="+mn-lt"/>
              <a:cs typeface="+mn-cs"/>
            </a:endParaRPr>
          </a:p>
          <a:p>
            <a:pPr marL="342900" indent="-342900">
              <a:spcBef>
                <a:spcPct val="20000"/>
              </a:spcBef>
              <a:buClr>
                <a:srgbClr val="007ABE"/>
              </a:buClr>
              <a:defRPr/>
            </a:pPr>
            <a:endParaRPr lang="en-US" sz="1300" kern="0" dirty="0">
              <a:latin typeface="+mn-lt"/>
              <a:cs typeface="+mn-cs"/>
            </a:endParaRPr>
          </a:p>
          <a:p>
            <a:pPr marL="342900" indent="-342900" algn="just">
              <a:spcBef>
                <a:spcPct val="20000"/>
              </a:spcBef>
              <a:buClr>
                <a:srgbClr val="007ABE"/>
              </a:buClr>
              <a:defRPr/>
            </a:pPr>
            <a:endParaRPr lang="en-US" sz="1200" kern="0" dirty="0">
              <a:latin typeface="+mn-lt"/>
              <a:cs typeface="+mn-cs"/>
            </a:endParaRPr>
          </a:p>
        </p:txBody>
      </p:sp>
      <p:sp>
        <p:nvSpPr>
          <p:cNvPr id="12" name="2 Marcador de contenido"/>
          <p:cNvSpPr txBox="1">
            <a:spLocks/>
          </p:cNvSpPr>
          <p:nvPr/>
        </p:nvSpPr>
        <p:spPr bwMode="auto">
          <a:xfrm>
            <a:off x="2255726" y="228129"/>
            <a:ext cx="5899150" cy="790575"/>
          </a:xfrm>
          <a:prstGeom prst="rect">
            <a:avLst/>
          </a:prstGeom>
          <a:noFill/>
          <a:ln w="9525">
            <a:noFill/>
            <a:miter lim="800000"/>
            <a:headEnd/>
            <a:tailEnd/>
          </a:ln>
        </p:spPr>
        <p:txBody>
          <a:bodyPr/>
          <a:lstStyle/>
          <a:p>
            <a:pPr marL="342900" indent="-342900" algn="r">
              <a:buClr>
                <a:srgbClr val="007ABE"/>
              </a:buClr>
              <a:defRPr/>
            </a:pPr>
            <a:r>
              <a:rPr lang="es-ES" sz="2400" kern="0" dirty="0"/>
              <a:t>Internacionalización</a:t>
            </a:r>
          </a:p>
          <a:p>
            <a:pPr marL="342900" indent="-342900" algn="r">
              <a:buClr>
                <a:srgbClr val="007ABE"/>
              </a:buClr>
              <a:buFont typeface="Wingdings" pitchFamily="2" charset="2"/>
              <a:buNone/>
              <a:defRPr/>
            </a:pPr>
            <a:r>
              <a:rPr lang="es-ES" sz="2400" kern="0" dirty="0" smtClean="0">
                <a:latin typeface="+mn-lt"/>
                <a:cs typeface="+mn-cs"/>
              </a:rPr>
              <a:t>KIC </a:t>
            </a:r>
            <a:r>
              <a:rPr lang="es-ES" sz="2400" kern="0" dirty="0" err="1" smtClean="0">
                <a:latin typeface="+mn-lt"/>
                <a:cs typeface="+mn-cs"/>
              </a:rPr>
              <a:t>Innoenergy</a:t>
            </a:r>
            <a:endParaRPr lang="es-ES" sz="2400" kern="0" dirty="0">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2555875" y="4508500"/>
            <a:ext cx="6246813" cy="366713"/>
          </a:xfrm>
          <a:prstGeom prst="rect">
            <a:avLst/>
          </a:prstGeom>
          <a:noFill/>
          <a:ln w="9525">
            <a:noFill/>
            <a:miter lim="800000"/>
            <a:headEnd/>
            <a:tailEnd/>
          </a:ln>
        </p:spPr>
        <p:txBody>
          <a:bodyPr>
            <a:spAutoFit/>
          </a:bodyPr>
          <a:lstStyle/>
          <a:p>
            <a:endParaRPr lang="en-US"/>
          </a:p>
        </p:txBody>
      </p:sp>
      <p:sp>
        <p:nvSpPr>
          <p:cNvPr id="38915" name="Text Box 8"/>
          <p:cNvSpPr txBox="1">
            <a:spLocks noChangeArrowheads="1"/>
          </p:cNvSpPr>
          <p:nvPr/>
        </p:nvSpPr>
        <p:spPr bwMode="auto">
          <a:xfrm>
            <a:off x="262533" y="4690269"/>
            <a:ext cx="8591550" cy="369888"/>
          </a:xfrm>
          <a:prstGeom prst="rect">
            <a:avLst/>
          </a:prstGeom>
          <a:noFill/>
          <a:ln w="9525">
            <a:noFill/>
            <a:miter lim="800000"/>
            <a:headEnd/>
            <a:tailEnd/>
          </a:ln>
        </p:spPr>
        <p:txBody>
          <a:bodyPr>
            <a:spAutoFit/>
          </a:bodyPr>
          <a:lstStyle/>
          <a:p>
            <a:pPr algn="ctr">
              <a:spcBef>
                <a:spcPct val="50000"/>
              </a:spcBef>
            </a:pPr>
            <a:r>
              <a:rPr lang="es-ES" dirty="0"/>
              <a:t>Barcelona, entre las 10 mejores ciudades </a:t>
            </a:r>
            <a:r>
              <a:rPr lang="es-ES" dirty="0" smtClean="0"/>
              <a:t>para </a:t>
            </a:r>
            <a:r>
              <a:rPr lang="es-ES" dirty="0"/>
              <a:t>estudiantes en el mundo</a:t>
            </a:r>
            <a:r>
              <a:rPr lang="es-ES" dirty="0" smtClean="0"/>
              <a:t>!* </a:t>
            </a:r>
            <a:endParaRPr lang="es-ES" dirty="0"/>
          </a:p>
        </p:txBody>
      </p:sp>
      <p:pic>
        <p:nvPicPr>
          <p:cNvPr id="38916" name="Picture 2" descr="C:\Documents and Settings\ARI Secretaria01\Escritorio\panoramaSENCER.jpg"/>
          <p:cNvPicPr>
            <a:picLocks noChangeAspect="1" noChangeArrowheads="1"/>
          </p:cNvPicPr>
          <p:nvPr/>
        </p:nvPicPr>
        <p:blipFill>
          <a:blip r:embed="rId3" cstate="print"/>
          <a:srcRect/>
          <a:stretch>
            <a:fillRect/>
          </a:stretch>
        </p:blipFill>
        <p:spPr bwMode="auto">
          <a:xfrm>
            <a:off x="0" y="2600908"/>
            <a:ext cx="9144000" cy="1358900"/>
          </a:xfrm>
          <a:prstGeom prst="rect">
            <a:avLst/>
          </a:prstGeom>
          <a:noFill/>
          <a:ln w="9525">
            <a:noFill/>
            <a:miter lim="800000"/>
            <a:headEnd/>
            <a:tailEnd/>
          </a:ln>
        </p:spPr>
      </p:pic>
      <p:sp>
        <p:nvSpPr>
          <p:cNvPr id="38917" name="2 Marcador de contenido"/>
          <p:cNvSpPr>
            <a:spLocks noGrp="1"/>
          </p:cNvSpPr>
          <p:nvPr>
            <p:ph idx="4294967295"/>
          </p:nvPr>
        </p:nvSpPr>
        <p:spPr>
          <a:xfrm>
            <a:off x="2700338" y="549275"/>
            <a:ext cx="5467350" cy="450850"/>
          </a:xfrm>
        </p:spPr>
        <p:txBody>
          <a:bodyPr/>
          <a:lstStyle/>
          <a:p>
            <a:pPr algn="r" eaLnBrk="1" hangingPunct="1">
              <a:spcBef>
                <a:spcPct val="0"/>
              </a:spcBef>
              <a:buFont typeface="Wingdings" pitchFamily="2" charset="2"/>
              <a:buNone/>
            </a:pPr>
            <a:r>
              <a:rPr lang="es-ES" sz="2000" dirty="0" err="1" smtClean="0"/>
              <a:t>Technology</a:t>
            </a:r>
            <a:r>
              <a:rPr lang="es-ES" sz="2000" dirty="0" smtClean="0"/>
              <a:t> </a:t>
            </a:r>
            <a:r>
              <a:rPr lang="es-ES" sz="2000" dirty="0" err="1" smtClean="0"/>
              <a:t>Leading</a:t>
            </a:r>
            <a:r>
              <a:rPr lang="es-ES" sz="2000" dirty="0" smtClean="0"/>
              <a:t> </a:t>
            </a:r>
            <a:r>
              <a:rPr lang="es-ES" sz="2000" dirty="0" err="1" smtClean="0"/>
              <a:t>Innovation</a:t>
            </a:r>
            <a:r>
              <a:rPr lang="es-ES" sz="2000" dirty="0" smtClean="0"/>
              <a:t>, </a:t>
            </a:r>
            <a:r>
              <a:rPr lang="es-ES" sz="2000" dirty="0" err="1" smtClean="0"/>
              <a:t>Globally</a:t>
            </a:r>
            <a:endParaRPr lang="es-ES" sz="2000" dirty="0" smtClean="0"/>
          </a:p>
        </p:txBody>
      </p:sp>
      <p:sp>
        <p:nvSpPr>
          <p:cNvPr id="38918" name="QuadreDeText 5"/>
          <p:cNvSpPr txBox="1">
            <a:spLocks noChangeArrowheads="1"/>
          </p:cNvSpPr>
          <p:nvPr/>
        </p:nvSpPr>
        <p:spPr bwMode="auto">
          <a:xfrm>
            <a:off x="952922" y="5983286"/>
            <a:ext cx="7921625" cy="307975"/>
          </a:xfrm>
          <a:prstGeom prst="rect">
            <a:avLst/>
          </a:prstGeom>
          <a:noFill/>
          <a:ln w="9525">
            <a:noFill/>
            <a:miter lim="800000"/>
            <a:headEnd/>
            <a:tailEnd/>
          </a:ln>
        </p:spPr>
        <p:txBody>
          <a:bodyPr>
            <a:spAutoFit/>
          </a:bodyPr>
          <a:lstStyle/>
          <a:p>
            <a:r>
              <a:rPr lang="es-ES" sz="1400" i="1" dirty="0" smtClean="0"/>
              <a:t>*Según la Clasificación de QS </a:t>
            </a:r>
            <a:r>
              <a:rPr lang="es-ES" sz="1400" i="1" dirty="0"/>
              <a:t>Mejores Ciudades Estudiantiles </a:t>
            </a:r>
            <a:r>
              <a:rPr lang="es-ES" sz="1400" i="1" dirty="0" smtClean="0"/>
              <a:t>2014</a:t>
            </a:r>
            <a:endParaRPr lang="es-ES" sz="1400"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a:spLocks noGrp="1" noChangeArrowheads="1"/>
          </p:cNvSpPr>
          <p:nvPr>
            <p:ph idx="1"/>
          </p:nvPr>
        </p:nvSpPr>
        <p:spPr>
          <a:xfrm>
            <a:off x="0" y="0"/>
            <a:ext cx="9144000" cy="6858000"/>
          </a:xfrm>
          <a:solidFill>
            <a:srgbClr val="0766B2"/>
          </a:solidFill>
          <a:ln>
            <a:solidFill>
              <a:srgbClr val="4A7EBB"/>
            </a:solidFill>
          </a:ln>
          <a:effectLst>
            <a:outerShdw dist="23000" dir="5400000" rotWithShape="0">
              <a:srgbClr val="000000">
                <a:alpha val="34998"/>
              </a:srgbClr>
            </a:outerShdw>
          </a:effectLst>
        </p:spPr>
        <p:txBody>
          <a:bodyPr rtlCol="0">
            <a:normAutofit/>
          </a:bodyPr>
          <a:lstStyle/>
          <a:p>
            <a:pPr algn="ctr" eaLnBrk="1" fontAlgn="auto" hangingPunct="1">
              <a:spcAft>
                <a:spcPts val="0"/>
              </a:spcAft>
              <a:buFontTx/>
              <a:buNone/>
              <a:defRPr/>
            </a:pPr>
            <a:endParaRPr lang="ca-ES" dirty="0" smtClean="0">
              <a:solidFill>
                <a:schemeClr val="bg1"/>
              </a:solidFill>
              <a:latin typeface="Helvetica" charset="0"/>
            </a:endParaRPr>
          </a:p>
        </p:txBody>
      </p:sp>
      <p:sp>
        <p:nvSpPr>
          <p:cNvPr id="39939" name="Rectangle 4"/>
          <p:cNvSpPr>
            <a:spLocks noChangeArrowheads="1"/>
          </p:cNvSpPr>
          <p:nvPr/>
        </p:nvSpPr>
        <p:spPr bwMode="auto">
          <a:xfrm>
            <a:off x="1368425" y="2708275"/>
            <a:ext cx="6408738" cy="1368425"/>
          </a:xfrm>
          <a:prstGeom prst="rect">
            <a:avLst/>
          </a:prstGeom>
          <a:noFill/>
          <a:ln w="9525">
            <a:solidFill>
              <a:schemeClr val="bg1"/>
            </a:solidFill>
            <a:miter lim="800000"/>
            <a:headEnd/>
            <a:tailEnd/>
          </a:ln>
        </p:spPr>
        <p:txBody>
          <a:bodyPr wrap="none" anchor="ctr"/>
          <a:lstStyle/>
          <a:p>
            <a:pPr algn="ctr"/>
            <a:r>
              <a:rPr lang="es-ES" sz="3200" b="1">
                <a:solidFill>
                  <a:schemeClr val="bg1"/>
                </a:solidFill>
                <a:latin typeface="Helvetica" charset="0"/>
              </a:rPr>
              <a:t>http://www.upc.edu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ubtitle 2"/>
          <p:cNvSpPr>
            <a:spLocks noGrp="1"/>
          </p:cNvSpPr>
          <p:nvPr>
            <p:ph type="subTitle" idx="1"/>
          </p:nvPr>
        </p:nvSpPr>
        <p:spPr>
          <a:xfrm>
            <a:off x="0" y="5913438"/>
            <a:ext cx="9144000" cy="1143000"/>
          </a:xfrm>
        </p:spPr>
        <p:txBody>
          <a:bodyPr/>
          <a:lstStyle/>
          <a:p>
            <a:pPr eaLnBrk="1" hangingPunct="1"/>
            <a:r>
              <a:rPr lang="en-US" dirty="0" smtClean="0">
                <a:solidFill>
                  <a:schemeClr val="tx1"/>
                </a:solidFill>
                <a:cs typeface="Arial" charset="0"/>
              </a:rPr>
              <a:t/>
            </a:r>
            <a:br>
              <a:rPr lang="en-US" dirty="0" smtClean="0">
                <a:solidFill>
                  <a:schemeClr val="tx1"/>
                </a:solidFill>
                <a:cs typeface="Arial" charset="0"/>
              </a:rPr>
            </a:br>
            <a:endParaRPr lang="zh-CN" altLang="en-US" dirty="0" smtClean="0">
              <a:solidFill>
                <a:schemeClr val="tx1"/>
              </a:solidFill>
              <a:latin typeface="Arial" pitchFamily="34" charset="0"/>
              <a:cs typeface="Arial" pitchFamily="34" charset="0"/>
            </a:endParaRPr>
          </a:p>
          <a:p>
            <a:pPr eaLnBrk="1" hangingPunct="1"/>
            <a:endParaRPr lang="en-US" dirty="0" smtClean="0">
              <a:solidFill>
                <a:schemeClr val="tx1"/>
              </a:solidFill>
              <a:cs typeface="Arial" charset="0"/>
            </a:endParaRPr>
          </a:p>
          <a:p>
            <a:pPr eaLnBrk="1" hangingPunct="1"/>
            <a:endParaRPr lang="en-US" sz="3000" dirty="0" smtClean="0">
              <a:solidFill>
                <a:schemeClr val="tx1"/>
              </a:solidFill>
            </a:endParaRPr>
          </a:p>
        </p:txBody>
      </p:sp>
      <p:grpSp>
        <p:nvGrpSpPr>
          <p:cNvPr id="16387" name="Group 4"/>
          <p:cNvGrpSpPr>
            <a:grpSpLocks/>
          </p:cNvGrpSpPr>
          <p:nvPr/>
        </p:nvGrpSpPr>
        <p:grpSpPr bwMode="auto">
          <a:xfrm>
            <a:off x="0" y="1736725"/>
            <a:ext cx="9169400" cy="3838575"/>
            <a:chOff x="323850" y="2205038"/>
            <a:chExt cx="8721527" cy="3838575"/>
          </a:xfrm>
        </p:grpSpPr>
        <p:pic>
          <p:nvPicPr>
            <p:cNvPr id="16390" name="Picture 8" descr="campus"/>
            <p:cNvPicPr>
              <a:picLocks noChangeAspect="1" noChangeArrowheads="1"/>
            </p:cNvPicPr>
            <p:nvPr/>
          </p:nvPicPr>
          <p:blipFill>
            <a:blip r:embed="rId2" cstate="print"/>
            <a:srcRect/>
            <a:stretch>
              <a:fillRect/>
            </a:stretch>
          </p:blipFill>
          <p:spPr bwMode="auto">
            <a:xfrm>
              <a:off x="323850" y="2205038"/>
              <a:ext cx="8648700" cy="3838575"/>
            </a:xfrm>
            <a:prstGeom prst="rect">
              <a:avLst/>
            </a:prstGeom>
            <a:noFill/>
            <a:ln w="9525">
              <a:noFill/>
              <a:miter lim="800000"/>
              <a:headEnd/>
              <a:tailEnd/>
            </a:ln>
          </p:spPr>
        </p:pic>
        <p:grpSp>
          <p:nvGrpSpPr>
            <p:cNvPr id="16391" name="Group 15"/>
            <p:cNvGrpSpPr>
              <a:grpSpLocks/>
            </p:cNvGrpSpPr>
            <p:nvPr/>
          </p:nvGrpSpPr>
          <p:grpSpPr bwMode="auto">
            <a:xfrm>
              <a:off x="4284669" y="4365625"/>
              <a:ext cx="720727" cy="217488"/>
              <a:chOff x="1202" y="3701"/>
              <a:chExt cx="454" cy="137"/>
            </a:xfrm>
          </p:grpSpPr>
          <p:sp>
            <p:nvSpPr>
              <p:cNvPr id="16398" name="AutoShape 12"/>
              <p:cNvSpPr>
                <a:spLocks noChangeArrowheads="1"/>
              </p:cNvSpPr>
              <p:nvPr/>
            </p:nvSpPr>
            <p:spPr bwMode="auto">
              <a:xfrm rot="5400000">
                <a:off x="1180" y="3724"/>
                <a:ext cx="136" cy="91"/>
              </a:xfrm>
              <a:prstGeom prst="triangle">
                <a:avLst>
                  <a:gd name="adj" fmla="val 50000"/>
                </a:avLst>
              </a:prstGeom>
              <a:solidFill>
                <a:srgbClr val="0766B2"/>
              </a:solidFill>
              <a:ln w="9525">
                <a:solidFill>
                  <a:schemeClr val="tx1"/>
                </a:solidFill>
                <a:miter lim="800000"/>
                <a:headEnd/>
                <a:tailEnd/>
              </a:ln>
            </p:spPr>
            <p:txBody>
              <a:bodyPr rot="10800000" vert="eaVert" wrap="none" anchor="ctr"/>
              <a:lstStyle/>
              <a:p>
                <a:endParaRPr lang="ca-ES"/>
              </a:p>
            </p:txBody>
          </p:sp>
          <p:sp>
            <p:nvSpPr>
              <p:cNvPr id="16399" name="AutoShape 13"/>
              <p:cNvSpPr>
                <a:spLocks noChangeArrowheads="1"/>
              </p:cNvSpPr>
              <p:nvPr/>
            </p:nvSpPr>
            <p:spPr bwMode="auto">
              <a:xfrm rot="5400000">
                <a:off x="1361" y="3724"/>
                <a:ext cx="136" cy="91"/>
              </a:xfrm>
              <a:prstGeom prst="triangle">
                <a:avLst>
                  <a:gd name="adj" fmla="val 50000"/>
                </a:avLst>
              </a:prstGeom>
              <a:solidFill>
                <a:srgbClr val="0766B2"/>
              </a:solidFill>
              <a:ln w="9525">
                <a:solidFill>
                  <a:schemeClr val="tx1"/>
                </a:solidFill>
                <a:miter lim="800000"/>
                <a:headEnd/>
                <a:tailEnd/>
              </a:ln>
            </p:spPr>
            <p:txBody>
              <a:bodyPr rot="10800000" vert="eaVert" wrap="none" anchor="ctr"/>
              <a:lstStyle/>
              <a:p>
                <a:endParaRPr lang="ca-ES"/>
              </a:p>
            </p:txBody>
          </p:sp>
          <p:sp>
            <p:nvSpPr>
              <p:cNvPr id="16400" name="AutoShape 14"/>
              <p:cNvSpPr>
                <a:spLocks noChangeArrowheads="1"/>
              </p:cNvSpPr>
              <p:nvPr/>
            </p:nvSpPr>
            <p:spPr bwMode="auto">
              <a:xfrm rot="5400000">
                <a:off x="1543" y="3723"/>
                <a:ext cx="136" cy="91"/>
              </a:xfrm>
              <a:prstGeom prst="triangle">
                <a:avLst>
                  <a:gd name="adj" fmla="val 50000"/>
                </a:avLst>
              </a:prstGeom>
              <a:solidFill>
                <a:srgbClr val="0766B2"/>
              </a:solidFill>
              <a:ln w="9525">
                <a:solidFill>
                  <a:schemeClr val="tx1"/>
                </a:solidFill>
                <a:miter lim="800000"/>
                <a:headEnd/>
                <a:tailEnd/>
              </a:ln>
            </p:spPr>
            <p:txBody>
              <a:bodyPr rot="10800000" vert="eaVert" wrap="none" anchor="ctr"/>
              <a:lstStyle/>
              <a:p>
                <a:endParaRPr lang="ca-ES"/>
              </a:p>
            </p:txBody>
          </p:sp>
        </p:grpSp>
        <p:sp>
          <p:nvSpPr>
            <p:cNvPr id="16392" name="Text Box 47"/>
            <p:cNvSpPr txBox="1">
              <a:spLocks noChangeArrowheads="1"/>
            </p:cNvSpPr>
            <p:nvPr/>
          </p:nvSpPr>
          <p:spPr bwMode="auto">
            <a:xfrm>
              <a:off x="7467469" y="4338638"/>
              <a:ext cx="1577908" cy="457200"/>
            </a:xfrm>
            <a:prstGeom prst="rect">
              <a:avLst/>
            </a:prstGeom>
            <a:noFill/>
            <a:ln w="9525">
              <a:noFill/>
              <a:miter lim="800000"/>
              <a:headEnd/>
              <a:tailEnd/>
            </a:ln>
          </p:spPr>
          <p:txBody>
            <a:bodyPr wrap="none">
              <a:spAutoFit/>
            </a:bodyPr>
            <a:lstStyle/>
            <a:p>
              <a:r>
                <a:rPr lang="es-ES" sz="2400" b="1">
                  <a:solidFill>
                    <a:srgbClr val="111111"/>
                  </a:solidFill>
                </a:rPr>
                <a:t>Barcelona</a:t>
              </a:r>
            </a:p>
          </p:txBody>
        </p:sp>
        <p:sp>
          <p:nvSpPr>
            <p:cNvPr id="16393" name="Text Box 47"/>
            <p:cNvSpPr txBox="1">
              <a:spLocks noChangeArrowheads="1"/>
            </p:cNvSpPr>
            <p:nvPr/>
          </p:nvSpPr>
          <p:spPr bwMode="auto">
            <a:xfrm>
              <a:off x="5559425" y="4525962"/>
              <a:ext cx="1908175" cy="274638"/>
            </a:xfrm>
            <a:prstGeom prst="rect">
              <a:avLst/>
            </a:prstGeom>
            <a:noFill/>
            <a:ln w="9525">
              <a:noFill/>
              <a:miter lim="800000"/>
              <a:headEnd/>
              <a:tailEnd/>
            </a:ln>
          </p:spPr>
          <p:txBody>
            <a:bodyPr>
              <a:spAutoFit/>
            </a:bodyPr>
            <a:lstStyle/>
            <a:p>
              <a:r>
                <a:rPr lang="es-ES" sz="1200" b="1">
                  <a:solidFill>
                    <a:schemeClr val="bg1"/>
                  </a:solidFill>
                </a:rPr>
                <a:t>Vilanova i la Geltrú</a:t>
              </a:r>
            </a:p>
          </p:txBody>
        </p:sp>
        <p:sp>
          <p:nvSpPr>
            <p:cNvPr id="16394" name="Text Box 47"/>
            <p:cNvSpPr txBox="1">
              <a:spLocks noChangeArrowheads="1"/>
            </p:cNvSpPr>
            <p:nvPr/>
          </p:nvSpPr>
          <p:spPr bwMode="auto">
            <a:xfrm>
              <a:off x="7086959" y="4724401"/>
              <a:ext cx="1067541" cy="274637"/>
            </a:xfrm>
            <a:prstGeom prst="rect">
              <a:avLst/>
            </a:prstGeom>
            <a:noFill/>
            <a:ln w="9525">
              <a:noFill/>
              <a:miter lim="800000"/>
              <a:headEnd/>
              <a:tailEnd/>
            </a:ln>
          </p:spPr>
          <p:txBody>
            <a:bodyPr wrap="none">
              <a:spAutoFit/>
            </a:bodyPr>
            <a:lstStyle/>
            <a:p>
              <a:r>
                <a:rPr lang="es-ES" sz="1200" b="1">
                  <a:solidFill>
                    <a:srgbClr val="111111"/>
                  </a:solidFill>
                </a:rPr>
                <a:t>Castelldefels</a:t>
              </a:r>
            </a:p>
          </p:txBody>
        </p:sp>
        <p:sp>
          <p:nvSpPr>
            <p:cNvPr id="16395" name="Text Box 47"/>
            <p:cNvSpPr txBox="1">
              <a:spLocks noChangeArrowheads="1"/>
            </p:cNvSpPr>
            <p:nvPr/>
          </p:nvSpPr>
          <p:spPr bwMode="auto">
            <a:xfrm>
              <a:off x="6394538" y="4218801"/>
              <a:ext cx="996862" cy="276999"/>
            </a:xfrm>
            <a:prstGeom prst="rect">
              <a:avLst/>
            </a:prstGeom>
            <a:noFill/>
            <a:ln w="9525">
              <a:noFill/>
              <a:miter lim="800000"/>
              <a:headEnd/>
              <a:tailEnd/>
            </a:ln>
          </p:spPr>
          <p:txBody>
            <a:bodyPr>
              <a:spAutoFit/>
            </a:bodyPr>
            <a:lstStyle/>
            <a:p>
              <a:r>
                <a:rPr lang="es-ES" sz="1200" b="1">
                  <a:solidFill>
                    <a:schemeClr val="bg1"/>
                  </a:solidFill>
                </a:rPr>
                <a:t>Sant Cugat</a:t>
              </a:r>
            </a:p>
          </p:txBody>
        </p:sp>
        <p:sp>
          <p:nvSpPr>
            <p:cNvPr id="16396" name="Text Box 47"/>
            <p:cNvSpPr txBox="1">
              <a:spLocks noChangeArrowheads="1"/>
            </p:cNvSpPr>
            <p:nvPr/>
          </p:nvSpPr>
          <p:spPr bwMode="auto">
            <a:xfrm>
              <a:off x="7086959" y="3962401"/>
              <a:ext cx="1007143" cy="274637"/>
            </a:xfrm>
            <a:prstGeom prst="rect">
              <a:avLst/>
            </a:prstGeom>
            <a:noFill/>
            <a:ln w="9525">
              <a:noFill/>
              <a:miter lim="800000"/>
              <a:headEnd/>
              <a:tailEnd/>
            </a:ln>
          </p:spPr>
          <p:txBody>
            <a:bodyPr>
              <a:spAutoFit/>
            </a:bodyPr>
            <a:lstStyle/>
            <a:p>
              <a:r>
                <a:rPr lang="es-ES" sz="1200" b="1">
                  <a:solidFill>
                    <a:schemeClr val="bg1"/>
                  </a:solidFill>
                </a:rPr>
                <a:t>Terrassa</a:t>
              </a:r>
            </a:p>
          </p:txBody>
        </p:sp>
        <p:sp>
          <p:nvSpPr>
            <p:cNvPr id="16397" name="Text Box 47"/>
            <p:cNvSpPr txBox="1">
              <a:spLocks noChangeArrowheads="1"/>
            </p:cNvSpPr>
            <p:nvPr/>
          </p:nvSpPr>
          <p:spPr bwMode="auto">
            <a:xfrm>
              <a:off x="6989763" y="3657600"/>
              <a:ext cx="935037" cy="274637"/>
            </a:xfrm>
            <a:prstGeom prst="rect">
              <a:avLst/>
            </a:prstGeom>
            <a:noFill/>
            <a:ln w="9525">
              <a:noFill/>
              <a:miter lim="800000"/>
              <a:headEnd/>
              <a:tailEnd/>
            </a:ln>
          </p:spPr>
          <p:txBody>
            <a:bodyPr>
              <a:spAutoFit/>
            </a:bodyPr>
            <a:lstStyle/>
            <a:p>
              <a:r>
                <a:rPr lang="es-ES" sz="1200" b="1">
                  <a:solidFill>
                    <a:schemeClr val="bg1"/>
                  </a:solidFill>
                </a:rPr>
                <a:t>Manresa</a:t>
              </a:r>
            </a:p>
          </p:txBody>
        </p:sp>
      </p:grpSp>
      <p:sp>
        <p:nvSpPr>
          <p:cNvPr id="17" name="Oval 16"/>
          <p:cNvSpPr/>
          <p:nvPr/>
        </p:nvSpPr>
        <p:spPr>
          <a:xfrm flipH="1" flipV="1">
            <a:off x="7451725" y="4149725"/>
            <a:ext cx="152400" cy="152400"/>
          </a:xfrm>
          <a:prstGeom prst="ellipse">
            <a:avLst/>
          </a:prstGeom>
          <a:solidFill>
            <a:srgbClr val="D21E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2 Marcador de contenido"/>
          <p:cNvSpPr txBox="1">
            <a:spLocks/>
          </p:cNvSpPr>
          <p:nvPr/>
        </p:nvSpPr>
        <p:spPr bwMode="auto">
          <a:xfrm>
            <a:off x="3233738" y="549275"/>
            <a:ext cx="4933950" cy="450850"/>
          </a:xfrm>
          <a:prstGeom prst="rect">
            <a:avLst/>
          </a:prstGeom>
          <a:noFill/>
          <a:ln w="9525">
            <a:noFill/>
            <a:miter lim="800000"/>
            <a:headEnd/>
            <a:tailEnd/>
          </a:ln>
        </p:spPr>
        <p:txBody>
          <a:bodyPr/>
          <a:lstStyle/>
          <a:p>
            <a:pPr marL="342900" indent="-342900" algn="r">
              <a:buClr>
                <a:srgbClr val="007ABE"/>
              </a:buClr>
              <a:buFont typeface="Wingdings" pitchFamily="2" charset="2"/>
              <a:buNone/>
              <a:defRPr/>
            </a:pPr>
            <a:r>
              <a:rPr lang="es-ES" sz="2400" kern="0" dirty="0">
                <a:latin typeface="+mn-lt"/>
                <a:cs typeface="+mn-cs"/>
              </a:rPr>
              <a:t>UPC </a:t>
            </a:r>
            <a:r>
              <a:rPr lang="es-ES" sz="2400" kern="0" dirty="0" err="1" smtClean="0">
                <a:latin typeface="+mn-lt"/>
                <a:cs typeface="+mn-cs"/>
              </a:rPr>
              <a:t>BarcelonaTech</a:t>
            </a:r>
            <a:endParaRPr lang="es-ES" sz="2400" kern="0" dirty="0">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B1.jpg"/>
          <p:cNvPicPr>
            <a:picLocks noChangeAspect="1"/>
          </p:cNvPicPr>
          <p:nvPr/>
        </p:nvPicPr>
        <p:blipFill>
          <a:blip r:embed="rId2" cstate="print"/>
          <a:srcRect/>
          <a:stretch>
            <a:fillRect/>
          </a:stretch>
        </p:blipFill>
        <p:spPr bwMode="auto">
          <a:xfrm>
            <a:off x="0" y="1268413"/>
            <a:ext cx="9144000" cy="5148262"/>
          </a:xfrm>
          <a:prstGeom prst="rect">
            <a:avLst/>
          </a:prstGeom>
          <a:noFill/>
          <a:ln w="9525">
            <a:noFill/>
            <a:miter lim="800000"/>
            <a:headEnd/>
            <a:tailEnd/>
          </a:ln>
        </p:spPr>
      </p:pic>
      <p:sp>
        <p:nvSpPr>
          <p:cNvPr id="6" name="2 Marcador de contenido"/>
          <p:cNvSpPr txBox="1">
            <a:spLocks/>
          </p:cNvSpPr>
          <p:nvPr/>
        </p:nvSpPr>
        <p:spPr bwMode="auto">
          <a:xfrm>
            <a:off x="2411413" y="188913"/>
            <a:ext cx="5689600" cy="842962"/>
          </a:xfrm>
          <a:prstGeom prst="rect">
            <a:avLst/>
          </a:prstGeom>
          <a:noFill/>
          <a:ln w="9525">
            <a:noFill/>
            <a:miter lim="800000"/>
            <a:headEnd/>
            <a:tailEnd/>
          </a:ln>
        </p:spPr>
        <p:txBody>
          <a:bodyPr/>
          <a:lstStyle/>
          <a:p>
            <a:pPr marL="342900" indent="-342900" algn="r">
              <a:buClr>
                <a:srgbClr val="007ABE"/>
              </a:buClr>
              <a:buFont typeface="Wingdings" pitchFamily="2" charset="2"/>
              <a:buNone/>
              <a:defRPr/>
            </a:pPr>
            <a:r>
              <a:rPr lang="es-ES" sz="2400" kern="0" dirty="0" smtClean="0">
                <a:latin typeface="+mn-lt"/>
                <a:cs typeface="+mn-cs"/>
              </a:rPr>
              <a:t>Educación, Investigación, Innovación e Internacionalización</a:t>
            </a:r>
            <a:endParaRPr lang="es-ES" sz="2400" kern="0" dirty="0">
              <a:latin typeface="+mn-l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p:cNvPicPr>
            <a:picLocks noChangeAspect="1" noChangeArrowheads="1"/>
          </p:cNvPicPr>
          <p:nvPr/>
        </p:nvPicPr>
        <p:blipFill>
          <a:blip r:embed="rId3" cstate="print"/>
          <a:srcRect/>
          <a:stretch>
            <a:fillRect/>
          </a:stretch>
        </p:blipFill>
        <p:spPr bwMode="auto">
          <a:xfrm>
            <a:off x="5232400" y="1628775"/>
            <a:ext cx="3492500" cy="4752975"/>
          </a:xfrm>
          <a:prstGeom prst="rect">
            <a:avLst/>
          </a:prstGeom>
          <a:noFill/>
          <a:ln w="9525">
            <a:noFill/>
            <a:miter lim="800000"/>
            <a:headEnd/>
            <a:tailEnd/>
          </a:ln>
        </p:spPr>
      </p:pic>
      <p:sp>
        <p:nvSpPr>
          <p:cNvPr id="19459" name="Rectangle 7"/>
          <p:cNvSpPr>
            <a:spLocks noChangeArrowheads="1"/>
          </p:cNvSpPr>
          <p:nvPr/>
        </p:nvSpPr>
        <p:spPr bwMode="auto">
          <a:xfrm>
            <a:off x="503548" y="1700808"/>
            <a:ext cx="4681537" cy="4154984"/>
          </a:xfrm>
          <a:prstGeom prst="rect">
            <a:avLst/>
          </a:prstGeom>
          <a:noFill/>
          <a:ln w="9525">
            <a:noFill/>
            <a:miter lim="800000"/>
            <a:headEnd/>
            <a:tailEnd/>
          </a:ln>
        </p:spPr>
        <p:txBody>
          <a:bodyPr lIns="0" tIns="0" rIns="0" bIns="0">
            <a:spAutoFit/>
          </a:bodyPr>
          <a:lstStyle/>
          <a:p>
            <a:pPr>
              <a:lnSpc>
                <a:spcPct val="125000"/>
              </a:lnSpc>
              <a:buClr>
                <a:srgbClr val="0766B2"/>
              </a:buClr>
              <a:buFont typeface="Wingdings" pitchFamily="2" charset="2"/>
              <a:buChar char="§"/>
            </a:pPr>
            <a:r>
              <a:rPr lang="en-US" altLang="zh-CN" dirty="0" smtClean="0">
                <a:latin typeface="Calibri" pitchFamily="34" charset="0"/>
                <a:ea typeface="宋体" charset="-122"/>
              </a:rPr>
              <a:t> </a:t>
            </a:r>
            <a:r>
              <a:rPr lang="es-ES" dirty="0" err="1" smtClean="0"/>
              <a:t>Aeronaútica</a:t>
            </a:r>
            <a:r>
              <a:rPr lang="es-ES" dirty="0" smtClean="0"/>
              <a:t> y Aeroespacial</a:t>
            </a:r>
            <a:endParaRPr lang="en-US" altLang="zh-CN" dirty="0" smtClean="0">
              <a:ea typeface="宋体" charset="-122"/>
            </a:endParaRPr>
          </a:p>
          <a:p>
            <a:pPr>
              <a:lnSpc>
                <a:spcPct val="125000"/>
              </a:lnSpc>
              <a:buClr>
                <a:srgbClr val="0766B2"/>
              </a:buClr>
              <a:buFont typeface="Wingdings" pitchFamily="2" charset="2"/>
              <a:buChar char="§"/>
            </a:pPr>
            <a:r>
              <a:rPr lang="en-US" altLang="zh-CN" dirty="0" smtClean="0">
                <a:latin typeface="Calibri" pitchFamily="34" charset="0"/>
                <a:ea typeface="宋体" charset="-122"/>
              </a:rPr>
              <a:t> </a:t>
            </a:r>
            <a:r>
              <a:rPr lang="es-ES" dirty="0" smtClean="0"/>
              <a:t>Agricultura</a:t>
            </a:r>
          </a:p>
          <a:p>
            <a:pPr>
              <a:lnSpc>
                <a:spcPct val="125000"/>
              </a:lnSpc>
              <a:buClr>
                <a:srgbClr val="0766B2"/>
              </a:buClr>
              <a:buFont typeface="Wingdings" pitchFamily="2" charset="2"/>
              <a:buChar char="§"/>
            </a:pPr>
            <a:r>
              <a:rPr lang="ca-ES" dirty="0" smtClean="0"/>
              <a:t> Arquitectura, </a:t>
            </a:r>
            <a:r>
              <a:rPr lang="ca-ES" dirty="0" err="1" smtClean="0"/>
              <a:t>Urbanismo</a:t>
            </a:r>
            <a:r>
              <a:rPr lang="ca-ES" dirty="0" smtClean="0"/>
              <a:t> y </a:t>
            </a:r>
            <a:r>
              <a:rPr lang="ca-ES" dirty="0" err="1" smtClean="0"/>
              <a:t>Edificación</a:t>
            </a:r>
            <a:endParaRPr lang="en-US" altLang="zh-CN" dirty="0" smtClean="0">
              <a:latin typeface="Calibri" pitchFamily="34" charset="0"/>
              <a:ea typeface="宋体" charset="-122"/>
            </a:endParaRPr>
          </a:p>
          <a:p>
            <a:pPr>
              <a:lnSpc>
                <a:spcPct val="125000"/>
              </a:lnSpc>
              <a:buClr>
                <a:srgbClr val="0766B2"/>
              </a:buClr>
              <a:buFont typeface="Wingdings" pitchFamily="2" charset="2"/>
              <a:buChar char="§"/>
            </a:pPr>
            <a:r>
              <a:rPr lang="en-US" altLang="zh-CN" dirty="0" smtClean="0">
                <a:latin typeface="Calibri" pitchFamily="34" charset="0"/>
                <a:ea typeface="宋体" charset="-122"/>
              </a:rPr>
              <a:t> </a:t>
            </a:r>
            <a:r>
              <a:rPr lang="en-US" altLang="zh-CN" dirty="0" smtClean="0"/>
              <a:t>Ciencias Aplicadas: </a:t>
            </a:r>
            <a:r>
              <a:rPr lang="en-US" altLang="zh-CN" dirty="0" err="1" smtClean="0"/>
              <a:t>Matemáticas</a:t>
            </a:r>
            <a:r>
              <a:rPr lang="en-US" altLang="zh-CN" dirty="0" smtClean="0"/>
              <a:t>, </a:t>
            </a:r>
            <a:r>
              <a:rPr lang="en-US" altLang="zh-CN" dirty="0" err="1" smtClean="0"/>
              <a:t>Estadística</a:t>
            </a:r>
            <a:r>
              <a:rPr lang="en-US" altLang="zh-CN" dirty="0" smtClean="0"/>
              <a:t>, </a:t>
            </a:r>
            <a:r>
              <a:rPr lang="en-US" altLang="zh-CN" dirty="0" err="1" smtClean="0"/>
              <a:t>Física</a:t>
            </a:r>
            <a:r>
              <a:rPr lang="en-US" altLang="zh-CN" dirty="0" smtClean="0"/>
              <a:t>, </a:t>
            </a:r>
            <a:r>
              <a:rPr lang="en-US" altLang="zh-CN" dirty="0" err="1"/>
              <a:t>Ó</a:t>
            </a:r>
            <a:r>
              <a:rPr lang="en-US" altLang="zh-CN" dirty="0" err="1" smtClean="0"/>
              <a:t>ptica</a:t>
            </a:r>
            <a:r>
              <a:rPr lang="en-US" altLang="zh-CN" dirty="0" smtClean="0"/>
              <a:t> y </a:t>
            </a:r>
            <a:r>
              <a:rPr lang="en-US" altLang="zh-CN" dirty="0" err="1" smtClean="0"/>
              <a:t>Fotónica</a:t>
            </a:r>
            <a:endParaRPr lang="en-US" altLang="zh-CN" dirty="0" smtClean="0"/>
          </a:p>
          <a:p>
            <a:pPr>
              <a:lnSpc>
                <a:spcPct val="125000"/>
              </a:lnSpc>
              <a:buClr>
                <a:srgbClr val="0766B2"/>
              </a:buClr>
              <a:buFont typeface="Wingdings" pitchFamily="2" charset="2"/>
              <a:buChar char="§"/>
            </a:pPr>
            <a:r>
              <a:rPr lang="ca-ES" dirty="0" smtClean="0"/>
              <a:t> </a:t>
            </a:r>
            <a:r>
              <a:rPr lang="en-US" altLang="zh-CN" dirty="0" smtClean="0">
                <a:ea typeface="宋体" charset="-122"/>
              </a:rPr>
              <a:t>Civil, </a:t>
            </a:r>
            <a:r>
              <a:rPr lang="en-US" altLang="zh-CN" dirty="0" err="1" smtClean="0">
                <a:ea typeface="宋体" charset="-122"/>
              </a:rPr>
              <a:t>Medioambiental</a:t>
            </a:r>
            <a:r>
              <a:rPr lang="en-US" altLang="zh-CN" dirty="0" smtClean="0">
                <a:ea typeface="宋体" charset="-122"/>
              </a:rPr>
              <a:t> y </a:t>
            </a:r>
            <a:r>
              <a:rPr lang="en-US" altLang="zh-CN" dirty="0" err="1" smtClean="0">
                <a:ea typeface="宋体" charset="-122"/>
              </a:rPr>
              <a:t>Geología</a:t>
            </a:r>
            <a:r>
              <a:rPr lang="en-US" altLang="zh-CN" dirty="0" smtClean="0">
                <a:ea typeface="宋体" charset="-122"/>
              </a:rPr>
              <a:t> </a:t>
            </a:r>
          </a:p>
          <a:p>
            <a:pPr>
              <a:lnSpc>
                <a:spcPct val="125000"/>
              </a:lnSpc>
              <a:buClr>
                <a:srgbClr val="0766B2"/>
              </a:buClr>
              <a:buFont typeface="Wingdings" pitchFamily="2" charset="2"/>
              <a:buChar char="§"/>
            </a:pPr>
            <a:r>
              <a:rPr lang="en-US" altLang="zh-CN" dirty="0" smtClean="0">
                <a:ea typeface="宋体" charset="-122"/>
              </a:rPr>
              <a:t> </a:t>
            </a:r>
            <a:r>
              <a:rPr lang="en-US" altLang="zh-CN" dirty="0" err="1" smtClean="0">
                <a:ea typeface="宋体" charset="-122"/>
              </a:rPr>
              <a:t>Informática</a:t>
            </a:r>
            <a:endParaRPr lang="en-US" altLang="zh-CN" dirty="0" smtClean="0">
              <a:latin typeface="Calibri" pitchFamily="34" charset="0"/>
              <a:ea typeface="宋体" charset="-122"/>
            </a:endParaRPr>
          </a:p>
          <a:p>
            <a:pPr>
              <a:lnSpc>
                <a:spcPct val="125000"/>
              </a:lnSpc>
              <a:buClr>
                <a:srgbClr val="0766B2"/>
              </a:buClr>
              <a:buFont typeface="Wingdings" pitchFamily="2" charset="2"/>
              <a:buChar char="§"/>
            </a:pPr>
            <a:r>
              <a:rPr lang="en-US" altLang="zh-CN" dirty="0" smtClean="0">
                <a:ea typeface="宋体" charset="-122"/>
              </a:rPr>
              <a:t> </a:t>
            </a:r>
            <a:r>
              <a:rPr lang="en-US" altLang="zh-CN" dirty="0" err="1" smtClean="0">
                <a:ea typeface="宋体" charset="-122"/>
              </a:rPr>
              <a:t>Industriales</a:t>
            </a:r>
            <a:r>
              <a:rPr lang="en-US" altLang="zh-CN" dirty="0" smtClean="0">
                <a:ea typeface="宋体" charset="-122"/>
              </a:rPr>
              <a:t>: </a:t>
            </a:r>
            <a:r>
              <a:rPr lang="en-US" altLang="zh-CN" dirty="0" err="1" smtClean="0">
                <a:ea typeface="宋体" charset="-122"/>
              </a:rPr>
              <a:t>Energía</a:t>
            </a:r>
            <a:r>
              <a:rPr lang="en-US" altLang="zh-CN" dirty="0" smtClean="0">
                <a:ea typeface="宋体" charset="-122"/>
              </a:rPr>
              <a:t>, </a:t>
            </a:r>
            <a:r>
              <a:rPr lang="en-US" altLang="zh-CN" dirty="0" err="1" smtClean="0">
                <a:ea typeface="宋体" charset="-122"/>
              </a:rPr>
              <a:t>Biomédica</a:t>
            </a:r>
            <a:r>
              <a:rPr lang="en-US" altLang="zh-CN" dirty="0" smtClean="0">
                <a:ea typeface="宋体" charset="-122"/>
              </a:rPr>
              <a:t>, </a:t>
            </a:r>
            <a:r>
              <a:rPr lang="en-US" altLang="zh-CN" dirty="0" err="1" smtClean="0">
                <a:ea typeface="宋体" charset="-122"/>
              </a:rPr>
              <a:t>Química</a:t>
            </a:r>
            <a:r>
              <a:rPr lang="en-US" altLang="zh-CN" dirty="0" smtClean="0">
                <a:ea typeface="宋体" charset="-122"/>
              </a:rPr>
              <a:t>, </a:t>
            </a:r>
            <a:r>
              <a:rPr lang="en-US" altLang="zh-CN" dirty="0" err="1" smtClean="0">
                <a:ea typeface="宋体" charset="-122"/>
              </a:rPr>
              <a:t>Eléctrica</a:t>
            </a:r>
            <a:r>
              <a:rPr lang="en-US" altLang="zh-CN" dirty="0" smtClean="0">
                <a:ea typeface="宋体" charset="-122"/>
              </a:rPr>
              <a:t>, </a:t>
            </a:r>
            <a:r>
              <a:rPr lang="en-US" altLang="zh-CN" dirty="0" err="1" smtClean="0">
                <a:ea typeface="宋体" charset="-122"/>
              </a:rPr>
              <a:t>Materiales</a:t>
            </a:r>
            <a:r>
              <a:rPr lang="en-US" altLang="zh-CN" dirty="0" smtClean="0">
                <a:ea typeface="宋体" charset="-122"/>
              </a:rPr>
              <a:t> y </a:t>
            </a:r>
            <a:r>
              <a:rPr lang="en-US" altLang="zh-CN" dirty="0" err="1" smtClean="0">
                <a:ea typeface="宋体" charset="-122"/>
              </a:rPr>
              <a:t>Mecánica</a:t>
            </a:r>
            <a:r>
              <a:rPr lang="en-US" altLang="zh-CN" dirty="0" smtClean="0">
                <a:ea typeface="宋体" charset="-122"/>
              </a:rPr>
              <a:t>.</a:t>
            </a:r>
          </a:p>
          <a:p>
            <a:pPr>
              <a:lnSpc>
                <a:spcPct val="125000"/>
              </a:lnSpc>
              <a:buClr>
                <a:srgbClr val="0766B2"/>
              </a:buClr>
              <a:buFont typeface="Wingdings" pitchFamily="2" charset="2"/>
              <a:buChar char="§"/>
            </a:pPr>
            <a:r>
              <a:rPr lang="en-US" altLang="zh-CN" dirty="0" smtClean="0">
                <a:ea typeface="宋体" charset="-122"/>
              </a:rPr>
              <a:t> Naval, Marina y </a:t>
            </a:r>
            <a:r>
              <a:rPr lang="en-US" altLang="zh-CN" dirty="0" err="1" smtClean="0">
                <a:ea typeface="宋体" charset="-122"/>
              </a:rPr>
              <a:t>Náutica</a:t>
            </a:r>
            <a:endParaRPr lang="en-US" altLang="zh-CN" dirty="0" smtClean="0">
              <a:latin typeface="Calibri" pitchFamily="34" charset="0"/>
              <a:ea typeface="宋体" charset="-122"/>
            </a:endParaRPr>
          </a:p>
          <a:p>
            <a:pPr>
              <a:lnSpc>
                <a:spcPct val="125000"/>
              </a:lnSpc>
              <a:buClr>
                <a:srgbClr val="0766B2"/>
              </a:buClr>
              <a:buFont typeface="Wingdings" pitchFamily="2" charset="2"/>
              <a:buChar char="§"/>
            </a:pPr>
            <a:r>
              <a:rPr lang="en-US" altLang="zh-CN" dirty="0" smtClean="0">
                <a:latin typeface="Calibri" pitchFamily="34" charset="0"/>
                <a:ea typeface="宋体" charset="-122"/>
              </a:rPr>
              <a:t> </a:t>
            </a:r>
            <a:r>
              <a:rPr lang="en-US" altLang="zh-CN" dirty="0" err="1" smtClean="0">
                <a:ea typeface="宋体" charset="-122"/>
              </a:rPr>
              <a:t>Telecomunicaciones</a:t>
            </a:r>
            <a:r>
              <a:rPr lang="en-US" altLang="zh-CN" dirty="0" smtClean="0">
                <a:ea typeface="宋体" charset="-122"/>
              </a:rPr>
              <a:t> y </a:t>
            </a:r>
            <a:r>
              <a:rPr lang="en-US" altLang="zh-CN" dirty="0" err="1" smtClean="0">
                <a:ea typeface="宋体" charset="-122"/>
              </a:rPr>
              <a:t>Electrónica</a:t>
            </a:r>
            <a:r>
              <a:rPr lang="en-US" altLang="zh-CN" dirty="0" smtClean="0">
                <a:ea typeface="宋体" charset="-122"/>
              </a:rPr>
              <a:t> de </a:t>
            </a:r>
            <a:r>
              <a:rPr lang="en-US" altLang="zh-CN" dirty="0" err="1" smtClean="0">
                <a:ea typeface="宋体" charset="-122"/>
              </a:rPr>
              <a:t>Sistemas</a:t>
            </a:r>
            <a:r>
              <a:rPr lang="en-US" altLang="zh-CN" dirty="0" smtClean="0">
                <a:ea typeface="宋体" charset="-122"/>
              </a:rPr>
              <a:t>.</a:t>
            </a:r>
            <a:endParaRPr lang="en-US" altLang="zh-CN" dirty="0">
              <a:ea typeface="宋体" charset="-122"/>
            </a:endParaRPr>
          </a:p>
        </p:txBody>
      </p:sp>
      <p:sp>
        <p:nvSpPr>
          <p:cNvPr id="19460" name="2 Marcador de contenido"/>
          <p:cNvSpPr>
            <a:spLocks noGrp="1"/>
          </p:cNvSpPr>
          <p:nvPr>
            <p:ph idx="4294967295"/>
          </p:nvPr>
        </p:nvSpPr>
        <p:spPr>
          <a:xfrm>
            <a:off x="3233738" y="549275"/>
            <a:ext cx="4933950" cy="450850"/>
          </a:xfrm>
        </p:spPr>
        <p:txBody>
          <a:bodyPr/>
          <a:lstStyle/>
          <a:p>
            <a:pPr algn="r" eaLnBrk="1" hangingPunct="1">
              <a:spcBef>
                <a:spcPct val="0"/>
              </a:spcBef>
              <a:buFont typeface="Wingdings" pitchFamily="2" charset="2"/>
              <a:buNone/>
            </a:pPr>
            <a:r>
              <a:rPr lang="es-ES" dirty="0" smtClean="0"/>
              <a:t>Ámbitos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Oval 7"/>
          <p:cNvSpPr>
            <a:spLocks noChangeArrowheads="1"/>
          </p:cNvSpPr>
          <p:nvPr/>
        </p:nvSpPr>
        <p:spPr bwMode="auto">
          <a:xfrm>
            <a:off x="4427538" y="3665538"/>
            <a:ext cx="647700" cy="644525"/>
          </a:xfrm>
          <a:prstGeom prst="ellipse">
            <a:avLst/>
          </a:prstGeom>
          <a:solidFill>
            <a:srgbClr val="0766B2"/>
          </a:solidFill>
          <a:ln w="9525">
            <a:noFill/>
            <a:round/>
            <a:headEnd/>
            <a:tailEnd/>
          </a:ln>
        </p:spPr>
        <p:txBody>
          <a:bodyPr wrap="none" anchor="ctr"/>
          <a:lstStyle/>
          <a:p>
            <a:endParaRPr lang="ca-ES" sz="2400"/>
          </a:p>
        </p:txBody>
      </p:sp>
      <p:sp>
        <p:nvSpPr>
          <p:cNvPr id="20484" name="Line 70"/>
          <p:cNvSpPr>
            <a:spLocks noChangeShapeType="1"/>
          </p:cNvSpPr>
          <p:nvPr/>
        </p:nvSpPr>
        <p:spPr bwMode="auto">
          <a:xfrm flipV="1">
            <a:off x="3311525" y="4168775"/>
            <a:ext cx="1044575" cy="1081088"/>
          </a:xfrm>
          <a:prstGeom prst="line">
            <a:avLst/>
          </a:prstGeom>
          <a:noFill/>
          <a:ln w="25400">
            <a:solidFill>
              <a:srgbClr val="0766B2"/>
            </a:solidFill>
            <a:round/>
            <a:headEnd/>
            <a:tailEnd/>
          </a:ln>
        </p:spPr>
        <p:txBody>
          <a:bodyPr/>
          <a:lstStyle/>
          <a:p>
            <a:endParaRPr lang="es-ES"/>
          </a:p>
        </p:txBody>
      </p:sp>
      <p:grpSp>
        <p:nvGrpSpPr>
          <p:cNvPr id="20485" name="Group 45"/>
          <p:cNvGrpSpPr>
            <a:grpSpLocks/>
          </p:cNvGrpSpPr>
          <p:nvPr/>
        </p:nvGrpSpPr>
        <p:grpSpPr bwMode="auto">
          <a:xfrm>
            <a:off x="723900" y="2289175"/>
            <a:ext cx="349250" cy="368300"/>
            <a:chOff x="4694" y="3702"/>
            <a:chExt cx="273" cy="136"/>
          </a:xfrm>
        </p:grpSpPr>
        <p:sp>
          <p:nvSpPr>
            <p:cNvPr id="20508"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0509"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sp>
        <p:nvSpPr>
          <p:cNvPr id="20486" name="Line 71"/>
          <p:cNvSpPr>
            <a:spLocks noChangeShapeType="1"/>
          </p:cNvSpPr>
          <p:nvPr/>
        </p:nvSpPr>
        <p:spPr bwMode="auto">
          <a:xfrm>
            <a:off x="2843808" y="3305174"/>
            <a:ext cx="1512292" cy="504825"/>
          </a:xfrm>
          <a:prstGeom prst="line">
            <a:avLst/>
          </a:prstGeom>
          <a:noFill/>
          <a:ln w="25400">
            <a:solidFill>
              <a:srgbClr val="0766B2"/>
            </a:solidFill>
            <a:round/>
            <a:headEnd/>
            <a:tailEnd/>
          </a:ln>
        </p:spPr>
        <p:txBody>
          <a:bodyPr/>
          <a:lstStyle/>
          <a:p>
            <a:endParaRPr lang="es-ES"/>
          </a:p>
        </p:txBody>
      </p:sp>
      <p:sp>
        <p:nvSpPr>
          <p:cNvPr id="20487" name="Line 72"/>
          <p:cNvSpPr>
            <a:spLocks noChangeShapeType="1"/>
          </p:cNvSpPr>
          <p:nvPr/>
        </p:nvSpPr>
        <p:spPr bwMode="auto">
          <a:xfrm flipV="1">
            <a:off x="4797425" y="2728913"/>
            <a:ext cx="334963" cy="828675"/>
          </a:xfrm>
          <a:prstGeom prst="line">
            <a:avLst/>
          </a:prstGeom>
          <a:noFill/>
          <a:ln w="25400">
            <a:solidFill>
              <a:srgbClr val="0766B2"/>
            </a:solidFill>
            <a:round/>
            <a:headEnd/>
            <a:tailEnd/>
          </a:ln>
        </p:spPr>
        <p:txBody>
          <a:bodyPr/>
          <a:lstStyle/>
          <a:p>
            <a:endParaRPr lang="es-ES"/>
          </a:p>
        </p:txBody>
      </p:sp>
      <p:sp>
        <p:nvSpPr>
          <p:cNvPr id="20488" name="Line 74"/>
          <p:cNvSpPr>
            <a:spLocks noChangeShapeType="1"/>
          </p:cNvSpPr>
          <p:nvPr/>
        </p:nvSpPr>
        <p:spPr bwMode="auto">
          <a:xfrm flipV="1">
            <a:off x="5183188" y="3773488"/>
            <a:ext cx="612775" cy="136525"/>
          </a:xfrm>
          <a:prstGeom prst="line">
            <a:avLst/>
          </a:prstGeom>
          <a:noFill/>
          <a:ln w="25400">
            <a:solidFill>
              <a:srgbClr val="0766B2"/>
            </a:solidFill>
            <a:round/>
            <a:headEnd/>
            <a:tailEnd/>
          </a:ln>
        </p:spPr>
        <p:txBody>
          <a:bodyPr/>
          <a:lstStyle/>
          <a:p>
            <a:endParaRPr lang="es-ES"/>
          </a:p>
        </p:txBody>
      </p:sp>
      <p:sp>
        <p:nvSpPr>
          <p:cNvPr id="20489" name="Line 74"/>
          <p:cNvSpPr>
            <a:spLocks noChangeShapeType="1"/>
          </p:cNvSpPr>
          <p:nvPr/>
        </p:nvSpPr>
        <p:spPr bwMode="auto">
          <a:xfrm flipH="1" flipV="1">
            <a:off x="5003800" y="4349750"/>
            <a:ext cx="383382" cy="555414"/>
          </a:xfrm>
          <a:prstGeom prst="line">
            <a:avLst/>
          </a:prstGeom>
          <a:noFill/>
          <a:ln w="25400">
            <a:solidFill>
              <a:srgbClr val="0766B2"/>
            </a:solidFill>
            <a:round/>
            <a:headEnd/>
            <a:tailEnd/>
          </a:ln>
        </p:spPr>
        <p:txBody>
          <a:bodyPr/>
          <a:lstStyle/>
          <a:p>
            <a:endParaRPr lang="es-ES"/>
          </a:p>
        </p:txBody>
      </p:sp>
      <p:grpSp>
        <p:nvGrpSpPr>
          <p:cNvPr id="20490" name="Group 45"/>
          <p:cNvGrpSpPr>
            <a:grpSpLocks/>
          </p:cNvGrpSpPr>
          <p:nvPr/>
        </p:nvGrpSpPr>
        <p:grpSpPr bwMode="auto">
          <a:xfrm>
            <a:off x="5212557" y="1622476"/>
            <a:ext cx="349250" cy="368300"/>
            <a:chOff x="4694" y="3702"/>
            <a:chExt cx="273" cy="136"/>
          </a:xfrm>
        </p:grpSpPr>
        <p:sp>
          <p:nvSpPr>
            <p:cNvPr id="20506"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0507"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grpSp>
        <p:nvGrpSpPr>
          <p:cNvPr id="20491" name="Group 45"/>
          <p:cNvGrpSpPr>
            <a:grpSpLocks/>
          </p:cNvGrpSpPr>
          <p:nvPr/>
        </p:nvGrpSpPr>
        <p:grpSpPr bwMode="auto">
          <a:xfrm>
            <a:off x="962025" y="5068888"/>
            <a:ext cx="349250" cy="368300"/>
            <a:chOff x="4694" y="3702"/>
            <a:chExt cx="273" cy="136"/>
          </a:xfrm>
        </p:grpSpPr>
        <p:sp>
          <p:nvSpPr>
            <p:cNvPr id="20504"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0505"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grpSp>
        <p:nvGrpSpPr>
          <p:cNvPr id="20492" name="Group 45"/>
          <p:cNvGrpSpPr>
            <a:grpSpLocks/>
          </p:cNvGrpSpPr>
          <p:nvPr/>
        </p:nvGrpSpPr>
        <p:grpSpPr bwMode="auto">
          <a:xfrm>
            <a:off x="5989638" y="3673475"/>
            <a:ext cx="349250" cy="368300"/>
            <a:chOff x="4694" y="3702"/>
            <a:chExt cx="273" cy="136"/>
          </a:xfrm>
        </p:grpSpPr>
        <p:sp>
          <p:nvSpPr>
            <p:cNvPr id="20502"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0503"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grpSp>
        <p:nvGrpSpPr>
          <p:cNvPr id="20493" name="Group 45"/>
          <p:cNvGrpSpPr>
            <a:grpSpLocks/>
          </p:cNvGrpSpPr>
          <p:nvPr/>
        </p:nvGrpSpPr>
        <p:grpSpPr bwMode="auto">
          <a:xfrm>
            <a:off x="5092701" y="5057776"/>
            <a:ext cx="349250" cy="368300"/>
            <a:chOff x="4694" y="3702"/>
            <a:chExt cx="273" cy="136"/>
          </a:xfrm>
        </p:grpSpPr>
        <p:sp>
          <p:nvSpPr>
            <p:cNvPr id="20500"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0501"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sp>
        <p:nvSpPr>
          <p:cNvPr id="20494" name="Rectangle 36"/>
          <p:cNvSpPr>
            <a:spLocks noChangeArrowheads="1"/>
          </p:cNvSpPr>
          <p:nvPr/>
        </p:nvSpPr>
        <p:spPr bwMode="auto">
          <a:xfrm>
            <a:off x="723900" y="2305050"/>
            <a:ext cx="2731976" cy="1077218"/>
          </a:xfrm>
          <a:prstGeom prst="rect">
            <a:avLst/>
          </a:prstGeom>
          <a:noFill/>
          <a:ln w="9525">
            <a:noFill/>
            <a:miter lim="800000"/>
            <a:headEnd/>
            <a:tailEnd/>
          </a:ln>
        </p:spPr>
        <p:txBody>
          <a:bodyPr wrap="square">
            <a:spAutoFit/>
          </a:bodyPr>
          <a:lstStyle/>
          <a:p>
            <a:r>
              <a:rPr lang="es-ES" b="1" dirty="0" smtClean="0">
                <a:solidFill>
                  <a:srgbClr val="0070C0"/>
                </a:solidFill>
                <a:latin typeface="Helvetica" charset="0"/>
              </a:rPr>
              <a:t>72</a:t>
            </a:r>
            <a:endParaRPr lang="es-ES" b="1" dirty="0">
              <a:solidFill>
                <a:srgbClr val="0070C0"/>
              </a:solidFill>
              <a:latin typeface="Helvetica" charset="0"/>
            </a:endParaRPr>
          </a:p>
          <a:p>
            <a:r>
              <a:rPr lang="es-ES" dirty="0" smtClean="0"/>
              <a:t>Programas de </a:t>
            </a:r>
            <a:r>
              <a:rPr lang="es-ES" b="1" dirty="0" smtClean="0">
                <a:solidFill>
                  <a:srgbClr val="0766B2"/>
                </a:solidFill>
                <a:latin typeface="Helvetica" charset="0"/>
              </a:rPr>
              <a:t>Master </a:t>
            </a:r>
          </a:p>
          <a:p>
            <a:r>
              <a:rPr lang="es-ES" sz="1400" dirty="0" smtClean="0"/>
              <a:t>13 Erasmus </a:t>
            </a:r>
            <a:r>
              <a:rPr lang="es-ES" sz="1400" dirty="0" err="1" smtClean="0"/>
              <a:t>Mundus</a:t>
            </a:r>
            <a:endParaRPr lang="es-ES" sz="1400" dirty="0" smtClean="0"/>
          </a:p>
          <a:p>
            <a:r>
              <a:rPr lang="es-ES" sz="1400" dirty="0" smtClean="0"/>
              <a:t>26 Totalmente en Inglés</a:t>
            </a:r>
            <a:endParaRPr lang="es-ES" sz="1400" dirty="0"/>
          </a:p>
        </p:txBody>
      </p:sp>
      <p:sp>
        <p:nvSpPr>
          <p:cNvPr id="20495" name="Rectangle 41"/>
          <p:cNvSpPr>
            <a:spLocks noChangeArrowheads="1"/>
          </p:cNvSpPr>
          <p:nvPr/>
        </p:nvSpPr>
        <p:spPr bwMode="auto">
          <a:xfrm>
            <a:off x="5291931" y="1671688"/>
            <a:ext cx="3654897" cy="1846659"/>
          </a:xfrm>
          <a:prstGeom prst="rect">
            <a:avLst/>
          </a:prstGeom>
          <a:noFill/>
          <a:ln w="9525">
            <a:noFill/>
            <a:miter lim="800000"/>
            <a:headEnd/>
            <a:tailEnd/>
          </a:ln>
        </p:spPr>
        <p:txBody>
          <a:bodyPr wrap="square">
            <a:spAutoFit/>
          </a:bodyPr>
          <a:lstStyle/>
          <a:p>
            <a:r>
              <a:rPr lang="es-ES" b="1" dirty="0" smtClean="0">
                <a:solidFill>
                  <a:srgbClr val="0070C0"/>
                </a:solidFill>
                <a:latin typeface="Helvetica" charset="0"/>
              </a:rPr>
              <a:t>50</a:t>
            </a:r>
            <a:endParaRPr lang="es-ES" b="1" dirty="0">
              <a:solidFill>
                <a:srgbClr val="0070C0"/>
              </a:solidFill>
              <a:latin typeface="Helvetica" charset="0"/>
            </a:endParaRPr>
          </a:p>
          <a:p>
            <a:r>
              <a:rPr lang="es-ES_tradnl" dirty="0" smtClean="0"/>
              <a:t>Programas de </a:t>
            </a:r>
            <a:r>
              <a:rPr lang="en-US" b="1" dirty="0" smtClean="0">
                <a:solidFill>
                  <a:srgbClr val="0766B2"/>
                </a:solidFill>
                <a:latin typeface="Helvetica" charset="0"/>
              </a:rPr>
              <a:t>PhD </a:t>
            </a:r>
          </a:p>
          <a:p>
            <a:r>
              <a:rPr lang="en-US" sz="1400" dirty="0"/>
              <a:t>7</a:t>
            </a:r>
            <a:r>
              <a:rPr lang="en-US" sz="1400" dirty="0" smtClean="0"/>
              <a:t>   </a:t>
            </a:r>
            <a:r>
              <a:rPr lang="en-US" sz="1400" dirty="0"/>
              <a:t>Erasmus </a:t>
            </a:r>
            <a:r>
              <a:rPr lang="en-US" sz="1400" dirty="0" smtClean="0"/>
              <a:t>Mundus</a:t>
            </a:r>
            <a:br>
              <a:rPr lang="en-US" sz="1400" dirty="0" smtClean="0"/>
            </a:br>
            <a:r>
              <a:rPr lang="en-US" sz="1400" dirty="0" smtClean="0"/>
              <a:t>25 </a:t>
            </a:r>
            <a:r>
              <a:rPr lang="es-ES" sz="1400" dirty="0" smtClean="0"/>
              <a:t>con </a:t>
            </a:r>
            <a:r>
              <a:rPr lang="es-ES" sz="1400" dirty="0"/>
              <a:t>etiqueta de excelencia </a:t>
            </a:r>
            <a:r>
              <a:rPr lang="es-ES" sz="1400" dirty="0" smtClean="0"/>
              <a:t>  </a:t>
            </a:r>
          </a:p>
          <a:p>
            <a:r>
              <a:rPr lang="es-ES" sz="1400" dirty="0"/>
              <a:t> </a:t>
            </a:r>
            <a:r>
              <a:rPr lang="es-ES" sz="1400" dirty="0" smtClean="0"/>
              <a:t>    del </a:t>
            </a:r>
            <a:r>
              <a:rPr lang="es-ES" sz="1400" dirty="0"/>
              <a:t>Ministerio de Educación español</a:t>
            </a:r>
            <a:endParaRPr lang="en-US" dirty="0" smtClean="0"/>
          </a:p>
          <a:p>
            <a:endParaRPr lang="en-US" dirty="0"/>
          </a:p>
          <a:p>
            <a:endParaRPr lang="es-ES" dirty="0"/>
          </a:p>
        </p:txBody>
      </p:sp>
      <p:sp>
        <p:nvSpPr>
          <p:cNvPr id="20496" name="Rectangle 34"/>
          <p:cNvSpPr>
            <a:spLocks noChangeArrowheads="1"/>
          </p:cNvSpPr>
          <p:nvPr/>
        </p:nvSpPr>
        <p:spPr bwMode="auto">
          <a:xfrm>
            <a:off x="6045238" y="3703637"/>
            <a:ext cx="2862263" cy="646113"/>
          </a:xfrm>
          <a:prstGeom prst="rect">
            <a:avLst/>
          </a:prstGeom>
          <a:noFill/>
          <a:ln w="9525">
            <a:noFill/>
            <a:miter lim="800000"/>
            <a:headEnd/>
            <a:tailEnd/>
          </a:ln>
        </p:spPr>
        <p:txBody>
          <a:bodyPr>
            <a:spAutoFit/>
          </a:bodyPr>
          <a:lstStyle/>
          <a:p>
            <a:r>
              <a:rPr lang="es-ES" b="1" dirty="0" smtClean="0">
                <a:solidFill>
                  <a:srgbClr val="0070C0"/>
                </a:solidFill>
                <a:latin typeface="Helvetica" charset="0"/>
              </a:rPr>
              <a:t>68</a:t>
            </a:r>
            <a:endParaRPr lang="es-ES" b="1" dirty="0">
              <a:solidFill>
                <a:srgbClr val="0070C0"/>
              </a:solidFill>
              <a:latin typeface="Helvetica" charset="0"/>
            </a:endParaRPr>
          </a:p>
          <a:p>
            <a:r>
              <a:rPr lang="es-ES" b="1" dirty="0" smtClean="0">
                <a:solidFill>
                  <a:srgbClr val="0766B2"/>
                </a:solidFill>
                <a:latin typeface="Helvetica" charset="0"/>
              </a:rPr>
              <a:t>Títulos </a:t>
            </a:r>
            <a:r>
              <a:rPr lang="es-ES" dirty="0"/>
              <a:t>de Grado</a:t>
            </a:r>
          </a:p>
        </p:txBody>
      </p:sp>
      <p:sp>
        <p:nvSpPr>
          <p:cNvPr id="20497" name="Rectangle 7"/>
          <p:cNvSpPr>
            <a:spLocks noChangeArrowheads="1"/>
          </p:cNvSpPr>
          <p:nvPr/>
        </p:nvSpPr>
        <p:spPr bwMode="auto">
          <a:xfrm>
            <a:off x="5075238" y="5057776"/>
            <a:ext cx="3311525" cy="1569660"/>
          </a:xfrm>
          <a:prstGeom prst="rect">
            <a:avLst/>
          </a:prstGeom>
          <a:noFill/>
          <a:ln w="9525">
            <a:noFill/>
            <a:miter lim="800000"/>
            <a:headEnd/>
            <a:tailEnd/>
          </a:ln>
        </p:spPr>
        <p:txBody>
          <a:bodyPr>
            <a:spAutoFit/>
          </a:bodyPr>
          <a:lstStyle/>
          <a:p>
            <a:r>
              <a:rPr lang="es-ES" b="1" dirty="0" smtClean="0">
                <a:solidFill>
                  <a:srgbClr val="0070C0"/>
                </a:solidFill>
                <a:latin typeface="Helvetica" charset="0"/>
              </a:rPr>
              <a:t>2.198</a:t>
            </a:r>
            <a:endParaRPr lang="es-ES" b="1" dirty="0">
              <a:solidFill>
                <a:srgbClr val="0070C0"/>
              </a:solidFill>
              <a:latin typeface="Helvetica" charset="0"/>
            </a:endParaRPr>
          </a:p>
          <a:p>
            <a:r>
              <a:rPr lang="es-ES" dirty="0">
                <a:latin typeface="Helvetica" charset="0"/>
              </a:rPr>
              <a:t>E</a:t>
            </a:r>
            <a:r>
              <a:rPr lang="es-ES" dirty="0" smtClean="0">
                <a:latin typeface="Helvetica" charset="0"/>
              </a:rPr>
              <a:t>studiantes </a:t>
            </a:r>
            <a:r>
              <a:rPr lang="es-ES" b="1" dirty="0" smtClean="0">
                <a:solidFill>
                  <a:srgbClr val="0766B2"/>
                </a:solidFill>
                <a:latin typeface="Helvetica" charset="0"/>
              </a:rPr>
              <a:t>continúan </a:t>
            </a:r>
            <a:r>
              <a:rPr lang="es-ES" b="1" dirty="0">
                <a:solidFill>
                  <a:srgbClr val="0766B2"/>
                </a:solidFill>
                <a:latin typeface="Helvetica" charset="0"/>
              </a:rPr>
              <a:t>con su </a:t>
            </a:r>
            <a:r>
              <a:rPr lang="es-ES" b="1" dirty="0" smtClean="0">
                <a:solidFill>
                  <a:srgbClr val="0766B2"/>
                </a:solidFill>
                <a:latin typeface="Helvetica" charset="0"/>
              </a:rPr>
              <a:t>educación</a:t>
            </a:r>
            <a:r>
              <a:rPr lang="es-ES" dirty="0" smtClean="0">
                <a:latin typeface="Helvetica" charset="0"/>
              </a:rPr>
              <a:t> </a:t>
            </a:r>
          </a:p>
          <a:p>
            <a:r>
              <a:rPr lang="es-ES" sz="1400" dirty="0" smtClean="0"/>
              <a:t>Programa </a:t>
            </a:r>
            <a:r>
              <a:rPr lang="es-ES" sz="1400" dirty="0"/>
              <a:t>de </a:t>
            </a:r>
            <a:r>
              <a:rPr lang="es-ES" sz="1400" dirty="0" smtClean="0"/>
              <a:t>Aprendizaje de Larga duración, Formación corporativa, </a:t>
            </a:r>
            <a:r>
              <a:rPr lang="es-ES" sz="1400" dirty="0"/>
              <a:t>y otros cursos</a:t>
            </a:r>
          </a:p>
        </p:txBody>
      </p:sp>
      <p:sp>
        <p:nvSpPr>
          <p:cNvPr id="20498" name="Rectangle 35"/>
          <p:cNvSpPr>
            <a:spLocks noChangeArrowheads="1"/>
          </p:cNvSpPr>
          <p:nvPr/>
        </p:nvSpPr>
        <p:spPr bwMode="auto">
          <a:xfrm>
            <a:off x="1006475" y="5141913"/>
            <a:ext cx="2827338" cy="646331"/>
          </a:xfrm>
          <a:prstGeom prst="rect">
            <a:avLst/>
          </a:prstGeom>
          <a:noFill/>
          <a:ln w="9525">
            <a:noFill/>
            <a:miter lim="800000"/>
            <a:headEnd/>
            <a:tailEnd/>
          </a:ln>
        </p:spPr>
        <p:txBody>
          <a:bodyPr wrap="square">
            <a:spAutoFit/>
          </a:bodyPr>
          <a:lstStyle/>
          <a:p>
            <a:r>
              <a:rPr lang="en-US" b="1" dirty="0" smtClean="0">
                <a:solidFill>
                  <a:srgbClr val="0070C0"/>
                </a:solidFill>
                <a:latin typeface="Helvetica" charset="0"/>
              </a:rPr>
              <a:t>3.160</a:t>
            </a:r>
            <a:endParaRPr lang="en-US" b="1" dirty="0">
              <a:solidFill>
                <a:srgbClr val="0070C0"/>
              </a:solidFill>
              <a:latin typeface="Helvetica" charset="0"/>
            </a:endParaRPr>
          </a:p>
          <a:p>
            <a:r>
              <a:rPr lang="es-ES_tradnl" dirty="0" smtClean="0">
                <a:latin typeface="Helvetica" charset="0"/>
              </a:rPr>
              <a:t>Estudiantes en </a:t>
            </a:r>
            <a:r>
              <a:rPr lang="es-ES_tradnl" b="1" dirty="0" smtClean="0">
                <a:solidFill>
                  <a:srgbClr val="0766B2"/>
                </a:solidFill>
                <a:latin typeface="Helvetica" charset="0"/>
              </a:rPr>
              <a:t>Prácticas </a:t>
            </a:r>
            <a:endParaRPr lang="es-ES_tradnl" b="1" dirty="0">
              <a:solidFill>
                <a:srgbClr val="0766B2"/>
              </a:solidFill>
              <a:latin typeface="Helvetica" charset="0"/>
            </a:endParaRPr>
          </a:p>
        </p:txBody>
      </p:sp>
      <p:sp>
        <p:nvSpPr>
          <p:cNvPr id="20499" name="2 Marcador de contenido"/>
          <p:cNvSpPr>
            <a:spLocks noGrp="1"/>
          </p:cNvSpPr>
          <p:nvPr>
            <p:ph idx="4294967295"/>
          </p:nvPr>
        </p:nvSpPr>
        <p:spPr>
          <a:xfrm>
            <a:off x="3233738" y="549275"/>
            <a:ext cx="4933950" cy="450850"/>
          </a:xfrm>
        </p:spPr>
        <p:txBody>
          <a:bodyPr/>
          <a:lstStyle/>
          <a:p>
            <a:pPr lvl="0" algn="r" eaLnBrk="1" hangingPunct="1">
              <a:spcBef>
                <a:spcPct val="0"/>
              </a:spcBef>
              <a:buNone/>
              <a:defRPr/>
            </a:pPr>
            <a:r>
              <a:rPr lang="es-ES" dirty="0" smtClean="0"/>
              <a:t>Educación</a:t>
            </a:r>
          </a:p>
        </p:txBody>
      </p:sp>
      <p:sp>
        <p:nvSpPr>
          <p:cNvPr id="32" name="2 Marcador de contenido"/>
          <p:cNvSpPr txBox="1">
            <a:spLocks/>
          </p:cNvSpPr>
          <p:nvPr/>
        </p:nvSpPr>
        <p:spPr bwMode="auto">
          <a:xfrm>
            <a:off x="7991364" y="6456432"/>
            <a:ext cx="1116124" cy="364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ABE"/>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7ABE"/>
              </a:buClr>
              <a:buFont typeface="Arial" charset="0"/>
              <a:buChar char="•"/>
              <a:defRPr sz="1600">
                <a:solidFill>
                  <a:schemeClr val="tx1"/>
                </a:solidFill>
                <a:latin typeface="+mn-lt"/>
              </a:defRPr>
            </a:lvl2pPr>
            <a:lvl3pPr marL="1143000" indent="-228600" algn="l" rtl="0" eaLnBrk="0" fontAlgn="base" hangingPunct="0">
              <a:spcBef>
                <a:spcPct val="20000"/>
              </a:spcBef>
              <a:spcAft>
                <a:spcPct val="0"/>
              </a:spcAft>
              <a:buClr>
                <a:srgbClr val="007ABE"/>
              </a:buClr>
              <a:buFont typeface="Courier New" pitchFamily="49" charset="0"/>
              <a:buChar char="o"/>
              <a:defRPr sz="13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 typeface="Wingdings" pitchFamily="2" charset="2"/>
              <a:buNone/>
            </a:pPr>
            <a:r>
              <a:rPr lang="ca-ES" sz="1400" kern="0" dirty="0" smtClean="0"/>
              <a:t>2013-2014</a:t>
            </a:r>
            <a:endParaRPr lang="ca-ES" sz="1400" kern="0" dirty="0"/>
          </a:p>
        </p:txBody>
      </p:sp>
      <p:sp>
        <p:nvSpPr>
          <p:cNvPr id="33" name="2 Marcador de contenido"/>
          <p:cNvSpPr txBox="1">
            <a:spLocks/>
          </p:cNvSpPr>
          <p:nvPr/>
        </p:nvSpPr>
        <p:spPr bwMode="auto">
          <a:xfrm>
            <a:off x="1943708" y="3284984"/>
            <a:ext cx="864095" cy="1800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ABE"/>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7ABE"/>
              </a:buClr>
              <a:buFont typeface="Arial" charset="0"/>
              <a:buChar char="•"/>
              <a:defRPr sz="1600">
                <a:solidFill>
                  <a:schemeClr val="tx1"/>
                </a:solidFill>
                <a:latin typeface="+mn-lt"/>
              </a:defRPr>
            </a:lvl2pPr>
            <a:lvl3pPr marL="1143000" indent="-228600" algn="l" rtl="0" eaLnBrk="0" fontAlgn="base" hangingPunct="0">
              <a:spcBef>
                <a:spcPct val="20000"/>
              </a:spcBef>
              <a:spcAft>
                <a:spcPct val="0"/>
              </a:spcAft>
              <a:buClr>
                <a:srgbClr val="007ABE"/>
              </a:buClr>
              <a:buFont typeface="Courier New" pitchFamily="49" charset="0"/>
              <a:buChar char="o"/>
              <a:defRPr sz="13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 typeface="Wingdings" pitchFamily="2" charset="2"/>
              <a:buNone/>
            </a:pPr>
            <a:r>
              <a:rPr lang="ca-ES" sz="1100" kern="0" dirty="0" smtClean="0"/>
              <a:t>2014-2015</a:t>
            </a:r>
            <a:endParaRPr lang="ca-ES" sz="1100" kern="0" dirty="0"/>
          </a:p>
        </p:txBody>
      </p:sp>
      <p:sp>
        <p:nvSpPr>
          <p:cNvPr id="34" name="2 Marcador de contenido"/>
          <p:cNvSpPr txBox="1">
            <a:spLocks/>
          </p:cNvSpPr>
          <p:nvPr/>
        </p:nvSpPr>
        <p:spPr bwMode="auto">
          <a:xfrm>
            <a:off x="7674862" y="2843659"/>
            <a:ext cx="1116124" cy="364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ABE"/>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7ABE"/>
              </a:buClr>
              <a:buFont typeface="Arial" charset="0"/>
              <a:buChar char="•"/>
              <a:defRPr sz="1600">
                <a:solidFill>
                  <a:schemeClr val="tx1"/>
                </a:solidFill>
                <a:latin typeface="+mn-lt"/>
              </a:defRPr>
            </a:lvl2pPr>
            <a:lvl3pPr marL="1143000" indent="-228600" algn="l" rtl="0" eaLnBrk="0" fontAlgn="base" hangingPunct="0">
              <a:spcBef>
                <a:spcPct val="20000"/>
              </a:spcBef>
              <a:spcAft>
                <a:spcPct val="0"/>
              </a:spcAft>
              <a:buClr>
                <a:srgbClr val="007ABE"/>
              </a:buClr>
              <a:buFont typeface="Courier New" pitchFamily="49" charset="0"/>
              <a:buChar char="o"/>
              <a:defRPr sz="13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 typeface="Wingdings" pitchFamily="2" charset="2"/>
              <a:buNone/>
            </a:pPr>
            <a:r>
              <a:rPr lang="ca-ES" sz="1100" kern="0" dirty="0" smtClean="0"/>
              <a:t>2014-2015</a:t>
            </a:r>
            <a:endParaRPr lang="ca-ES" sz="1100" kern="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6938" y="1376773"/>
            <a:ext cx="7175500" cy="4032448"/>
          </a:xfrm>
        </p:spPr>
        <p:txBody>
          <a:bodyPr/>
          <a:lstStyle/>
          <a:p>
            <a:pPr marL="0" indent="0">
              <a:buNone/>
            </a:pPr>
            <a:endParaRPr lang="es-ES" dirty="0"/>
          </a:p>
          <a:p>
            <a:pPr>
              <a:buNone/>
            </a:pPr>
            <a:r>
              <a:rPr lang="es-ES" sz="2000" b="1" dirty="0" err="1" smtClean="0">
                <a:solidFill>
                  <a:srgbClr val="0070C0"/>
                </a:solidFill>
                <a:latin typeface="Helvetica" pitchFamily="34" charset="0"/>
                <a:cs typeface="Helvetica" pitchFamily="34" charset="0"/>
              </a:rPr>
              <a:t>Shangai</a:t>
            </a:r>
            <a:r>
              <a:rPr lang="es-ES" sz="2000" b="1" dirty="0" smtClean="0">
                <a:solidFill>
                  <a:srgbClr val="0070C0"/>
                </a:solidFill>
                <a:latin typeface="Helvetica" pitchFamily="34" charset="0"/>
                <a:cs typeface="Helvetica" pitchFamily="34" charset="0"/>
              </a:rPr>
              <a:t> Ranking (ARWU)</a:t>
            </a:r>
          </a:p>
          <a:p>
            <a:pPr>
              <a:buNone/>
            </a:pPr>
            <a:r>
              <a:rPr lang="es-ES" sz="2000" dirty="0" smtClean="0">
                <a:latin typeface="Helvetica" pitchFamily="34" charset="0"/>
                <a:cs typeface="Helvetica" pitchFamily="34" charset="0"/>
              </a:rPr>
              <a:t>	Entre </a:t>
            </a:r>
            <a:r>
              <a:rPr lang="es-ES" sz="2000" dirty="0">
                <a:latin typeface="Helvetica" pitchFamily="34" charset="0"/>
                <a:cs typeface="Helvetica" pitchFamily="34" charset="0"/>
              </a:rPr>
              <a:t>las </a:t>
            </a:r>
            <a:r>
              <a:rPr lang="es-ES" sz="2000" dirty="0" smtClean="0">
                <a:latin typeface="Helvetica" pitchFamily="34" charset="0"/>
                <a:cs typeface="Helvetica" pitchFamily="34" charset="0"/>
              </a:rPr>
              <a:t>500 </a:t>
            </a:r>
            <a:r>
              <a:rPr lang="es-ES" sz="2000" dirty="0">
                <a:latin typeface="Helvetica" pitchFamily="34" charset="0"/>
                <a:cs typeface="Helvetica" pitchFamily="34" charset="0"/>
              </a:rPr>
              <a:t>mejores universidades </a:t>
            </a:r>
            <a:r>
              <a:rPr lang="es-ES" sz="2000" dirty="0" smtClean="0">
                <a:latin typeface="Helvetica" pitchFamily="34" charset="0"/>
                <a:cs typeface="Helvetica" pitchFamily="34" charset="0"/>
              </a:rPr>
              <a:t>del mundo, las 150 mejores en el campo de las Ingenierías, Tecnología e Informática, y las 200 mejores en la disciplina de Matemáticas.</a:t>
            </a:r>
          </a:p>
          <a:p>
            <a:pPr marL="0" indent="0" algn="just">
              <a:buNone/>
            </a:pPr>
            <a:endParaRPr lang="es-ES" sz="2000" dirty="0">
              <a:latin typeface="Helvetica" pitchFamily="34" charset="0"/>
              <a:cs typeface="Helvetica" pitchFamily="34" charset="0"/>
            </a:endParaRPr>
          </a:p>
          <a:p>
            <a:pPr marL="0" indent="0" algn="just">
              <a:buNone/>
            </a:pPr>
            <a:r>
              <a:rPr lang="es-ES" sz="2000" b="1" dirty="0" smtClean="0">
                <a:solidFill>
                  <a:srgbClr val="0070C0"/>
                </a:solidFill>
                <a:latin typeface="Helvetica" pitchFamily="34" charset="0"/>
                <a:cs typeface="Helvetica" pitchFamily="34" charset="0"/>
              </a:rPr>
              <a:t>Times </a:t>
            </a:r>
            <a:r>
              <a:rPr lang="es-ES" sz="2000" b="1" dirty="0" err="1" smtClean="0">
                <a:solidFill>
                  <a:srgbClr val="0070C0"/>
                </a:solidFill>
                <a:latin typeface="Helvetica" pitchFamily="34" charset="0"/>
                <a:cs typeface="Helvetica" pitchFamily="34" charset="0"/>
              </a:rPr>
              <a:t>Higher</a:t>
            </a:r>
            <a:r>
              <a:rPr lang="es-ES" sz="2000" b="1" dirty="0" smtClean="0">
                <a:solidFill>
                  <a:srgbClr val="0070C0"/>
                </a:solidFill>
                <a:latin typeface="Helvetica" pitchFamily="34" charset="0"/>
                <a:cs typeface="Helvetica" pitchFamily="34" charset="0"/>
              </a:rPr>
              <a:t> </a:t>
            </a:r>
            <a:r>
              <a:rPr lang="es-ES" sz="2000" b="1" dirty="0" err="1" smtClean="0">
                <a:solidFill>
                  <a:srgbClr val="0070C0"/>
                </a:solidFill>
                <a:latin typeface="Helvetica" pitchFamily="34" charset="0"/>
                <a:cs typeface="Helvetica" pitchFamily="34" charset="0"/>
              </a:rPr>
              <a:t>Education</a:t>
            </a:r>
            <a:r>
              <a:rPr lang="es-ES" sz="2000" b="1" dirty="0" smtClean="0">
                <a:solidFill>
                  <a:srgbClr val="0070C0"/>
                </a:solidFill>
                <a:latin typeface="Helvetica" pitchFamily="34" charset="0"/>
                <a:cs typeface="Helvetica" pitchFamily="34" charset="0"/>
              </a:rPr>
              <a:t> Ranking</a:t>
            </a:r>
            <a:endParaRPr lang="es-ES" sz="2000" b="1" i="1" dirty="0">
              <a:solidFill>
                <a:srgbClr val="0070C0"/>
              </a:solidFill>
              <a:latin typeface="Helvetica" pitchFamily="34" charset="0"/>
              <a:cs typeface="Helvetica" pitchFamily="34" charset="0"/>
            </a:endParaRPr>
          </a:p>
          <a:p>
            <a:pPr marL="0" indent="0" algn="just">
              <a:buNone/>
            </a:pPr>
            <a:r>
              <a:rPr lang="es-ES" sz="2000" dirty="0" smtClean="0">
                <a:latin typeface="Helvetica" pitchFamily="34" charset="0"/>
                <a:cs typeface="Helvetica" pitchFamily="34" charset="0"/>
              </a:rPr>
              <a:t>Entre las 100 mejores universidades con menos de 50 años.</a:t>
            </a:r>
          </a:p>
          <a:p>
            <a:pPr marL="0" indent="0" algn="just">
              <a:buNone/>
            </a:pPr>
            <a:endParaRPr lang="es-ES" b="1" dirty="0">
              <a:solidFill>
                <a:srgbClr val="0070C0"/>
              </a:solidFill>
            </a:endParaRPr>
          </a:p>
          <a:p>
            <a:pPr marL="0" indent="0">
              <a:buNone/>
            </a:pPr>
            <a:endParaRPr lang="ca-ES" dirty="0"/>
          </a:p>
        </p:txBody>
      </p:sp>
      <p:sp>
        <p:nvSpPr>
          <p:cNvPr id="4" name="2 Marcador de contenido"/>
          <p:cNvSpPr txBox="1">
            <a:spLocks/>
          </p:cNvSpPr>
          <p:nvPr/>
        </p:nvSpPr>
        <p:spPr bwMode="auto">
          <a:xfrm>
            <a:off x="3233738" y="549275"/>
            <a:ext cx="4933950" cy="450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r">
              <a:buClr>
                <a:srgbClr val="007ABE"/>
              </a:buClr>
              <a:defRPr/>
            </a:pPr>
            <a:r>
              <a:rPr lang="es-ES" sz="2400" kern="0" dirty="0" smtClean="0"/>
              <a:t>Educación</a:t>
            </a:r>
          </a:p>
        </p:txBody>
      </p:sp>
      <p:sp>
        <p:nvSpPr>
          <p:cNvPr id="7" name="2 Marcador de contenido"/>
          <p:cNvSpPr txBox="1">
            <a:spLocks/>
          </p:cNvSpPr>
          <p:nvPr/>
        </p:nvSpPr>
        <p:spPr bwMode="auto">
          <a:xfrm>
            <a:off x="7991364" y="6456432"/>
            <a:ext cx="1116124" cy="364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ABE"/>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7ABE"/>
              </a:buClr>
              <a:buFont typeface="Arial" charset="0"/>
              <a:buChar char="•"/>
              <a:defRPr sz="1600">
                <a:solidFill>
                  <a:schemeClr val="tx1"/>
                </a:solidFill>
                <a:latin typeface="+mn-lt"/>
              </a:defRPr>
            </a:lvl2pPr>
            <a:lvl3pPr marL="1143000" indent="-228600" algn="l" rtl="0" eaLnBrk="0" fontAlgn="base" hangingPunct="0">
              <a:spcBef>
                <a:spcPct val="20000"/>
              </a:spcBef>
              <a:spcAft>
                <a:spcPct val="0"/>
              </a:spcAft>
              <a:buClr>
                <a:srgbClr val="007ABE"/>
              </a:buClr>
              <a:buFont typeface="Courier New" pitchFamily="49" charset="0"/>
              <a:buChar char="o"/>
              <a:defRPr sz="13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 typeface="Wingdings" pitchFamily="2" charset="2"/>
              <a:buNone/>
            </a:pPr>
            <a:r>
              <a:rPr lang="ca-ES" sz="1400" kern="0" dirty="0" smtClean="0"/>
              <a:t>2014</a:t>
            </a:r>
            <a:endParaRPr lang="ca-ES" sz="1400" kern="0" dirty="0"/>
          </a:p>
        </p:txBody>
      </p:sp>
    </p:spTree>
    <p:extLst>
      <p:ext uri="{BB962C8B-B14F-4D97-AF65-F5344CB8AC3E}">
        <p14:creationId xmlns:p14="http://schemas.microsoft.com/office/powerpoint/2010/main" val="1478545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232756"/>
            <a:ext cx="7704856" cy="4428492"/>
          </a:xfrm>
        </p:spPr>
        <p:txBody>
          <a:bodyPr/>
          <a:lstStyle/>
          <a:p>
            <a:pPr marL="0" indent="0" algn="just">
              <a:buNone/>
            </a:pPr>
            <a:endParaRPr lang="en-US" dirty="0" smtClean="0"/>
          </a:p>
          <a:p>
            <a:pPr marL="0" indent="0">
              <a:buNone/>
            </a:pPr>
            <a:r>
              <a:rPr lang="en-US" b="1" dirty="0" err="1" smtClean="0">
                <a:solidFill>
                  <a:srgbClr val="0766B2"/>
                </a:solidFill>
                <a:latin typeface="Helvetica" charset="0"/>
              </a:rPr>
              <a:t>Quacquarelli</a:t>
            </a:r>
            <a:r>
              <a:rPr lang="en-US" b="1" dirty="0" smtClean="0">
                <a:solidFill>
                  <a:srgbClr val="0766B2"/>
                </a:solidFill>
                <a:latin typeface="Helvetica" charset="0"/>
              </a:rPr>
              <a:t> Symonds World University (QS)</a:t>
            </a:r>
          </a:p>
          <a:p>
            <a:pPr marL="0" indent="0">
              <a:buNone/>
            </a:pPr>
            <a:r>
              <a:rPr lang="es-ES" sz="2800" b="1" baseline="30000" dirty="0" smtClean="0">
                <a:latin typeface="Helvetica" panose="020B0604020202020204" pitchFamily="34" charset="0"/>
                <a:cs typeface="Helvetica" panose="020B0604020202020204" pitchFamily="34" charset="0"/>
              </a:rPr>
              <a:t/>
            </a:r>
            <a:br>
              <a:rPr lang="es-ES" sz="2800" b="1" baseline="30000" dirty="0" smtClean="0">
                <a:latin typeface="Helvetica" panose="020B0604020202020204" pitchFamily="34" charset="0"/>
                <a:cs typeface="Helvetica" panose="020B0604020202020204" pitchFamily="34" charset="0"/>
              </a:rPr>
            </a:br>
            <a:r>
              <a:rPr lang="es-ES" sz="2800" b="1" baseline="30000" dirty="0" smtClean="0">
                <a:latin typeface="Helvetica" panose="020B0604020202020204" pitchFamily="34" charset="0"/>
                <a:cs typeface="Helvetica" panose="020B0604020202020204" pitchFamily="34" charset="0"/>
              </a:rPr>
              <a:t>Primera </a:t>
            </a:r>
            <a:r>
              <a:rPr lang="es-ES" sz="2800" b="1" baseline="30000" dirty="0">
                <a:latin typeface="Helvetica" panose="020B0604020202020204" pitchFamily="34" charset="0"/>
                <a:cs typeface="Helvetica" panose="020B0604020202020204" pitchFamily="34" charset="0"/>
              </a:rPr>
              <a:t>universidad española y entre las 100 primeras del mundo </a:t>
            </a:r>
            <a:r>
              <a:rPr lang="es-ES" sz="2800" baseline="30000" dirty="0" smtClean="0">
                <a:latin typeface="Helvetica" panose="020B0604020202020204" pitchFamily="34" charset="0"/>
                <a:cs typeface="Helvetica" panose="020B0604020202020204" pitchFamily="34" charset="0"/>
              </a:rPr>
              <a:t>en </a:t>
            </a:r>
            <a:r>
              <a:rPr lang="es-ES" sz="2800" baseline="30000" dirty="0">
                <a:latin typeface="Helvetica" panose="020B0604020202020204" pitchFamily="34" charset="0"/>
                <a:cs typeface="Helvetica" panose="020B0604020202020204" pitchFamily="34" charset="0"/>
              </a:rPr>
              <a:t>los campos de la Ingeniería Civil y Estructural, la Ingeniería Eléctrica y Electrónica, </a:t>
            </a:r>
            <a:r>
              <a:rPr lang="es-ES" sz="2800" baseline="30000" dirty="0" smtClean="0">
                <a:latin typeface="Helvetica" panose="020B0604020202020204" pitchFamily="34" charset="0"/>
                <a:cs typeface="Helvetica" panose="020B0604020202020204" pitchFamily="34" charset="0"/>
              </a:rPr>
              <a:t>e Informática.</a:t>
            </a:r>
            <a:endParaRPr lang="es-ES" sz="2800" baseline="30000" dirty="0">
              <a:latin typeface="Helvetica" panose="020B0604020202020204" pitchFamily="34" charset="0"/>
              <a:cs typeface="Helvetica" panose="020B0604020202020204" pitchFamily="34" charset="0"/>
            </a:endParaRPr>
          </a:p>
          <a:p>
            <a:pPr marL="0" indent="0">
              <a:buNone/>
            </a:pPr>
            <a:endParaRPr lang="en-US" dirty="0"/>
          </a:p>
          <a:p>
            <a:pPr marL="0" indent="0">
              <a:buNone/>
            </a:pPr>
            <a:r>
              <a:rPr lang="en-US" b="1" dirty="0" smtClean="0">
                <a:solidFill>
                  <a:srgbClr val="0766B2"/>
                </a:solidFill>
                <a:latin typeface="Helvetica" charset="0"/>
              </a:rPr>
              <a:t>Ranking de </a:t>
            </a:r>
            <a:r>
              <a:rPr lang="en-US" b="1" dirty="0" err="1" smtClean="0">
                <a:solidFill>
                  <a:srgbClr val="0766B2"/>
                </a:solidFill>
                <a:latin typeface="Helvetica" charset="0"/>
              </a:rPr>
              <a:t>Universidades</a:t>
            </a:r>
            <a:r>
              <a:rPr lang="en-US" b="1" dirty="0" smtClean="0">
                <a:solidFill>
                  <a:srgbClr val="0766B2"/>
                </a:solidFill>
                <a:latin typeface="Helvetica" charset="0"/>
              </a:rPr>
              <a:t> </a:t>
            </a:r>
            <a:r>
              <a:rPr lang="en-US" b="1" dirty="0" err="1" smtClean="0">
                <a:solidFill>
                  <a:srgbClr val="0766B2"/>
                </a:solidFill>
                <a:latin typeface="Helvetica" charset="0"/>
              </a:rPr>
              <a:t>Españolas</a:t>
            </a:r>
            <a:r>
              <a:rPr lang="en-US" b="1" dirty="0" smtClean="0">
                <a:solidFill>
                  <a:srgbClr val="0766B2"/>
                </a:solidFill>
                <a:latin typeface="Helvetica" charset="0"/>
              </a:rPr>
              <a:t> (I-UGR)</a:t>
            </a:r>
            <a:endParaRPr lang="en-US" b="1" dirty="0">
              <a:solidFill>
                <a:srgbClr val="0766B2"/>
              </a:solidFill>
              <a:latin typeface="Helvetica" charset="0"/>
            </a:endParaRPr>
          </a:p>
        </p:txBody>
      </p:sp>
      <p:sp>
        <p:nvSpPr>
          <p:cNvPr id="6" name="2 Marcador de contenido"/>
          <p:cNvSpPr txBox="1">
            <a:spLocks/>
          </p:cNvSpPr>
          <p:nvPr/>
        </p:nvSpPr>
        <p:spPr bwMode="auto">
          <a:xfrm>
            <a:off x="7991364" y="6456432"/>
            <a:ext cx="1116124" cy="364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ABE"/>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7ABE"/>
              </a:buClr>
              <a:buFont typeface="Arial" charset="0"/>
              <a:buChar char="•"/>
              <a:defRPr sz="1600">
                <a:solidFill>
                  <a:schemeClr val="tx1"/>
                </a:solidFill>
                <a:latin typeface="+mn-lt"/>
              </a:defRPr>
            </a:lvl2pPr>
            <a:lvl3pPr marL="1143000" indent="-228600" algn="l" rtl="0" eaLnBrk="0" fontAlgn="base" hangingPunct="0">
              <a:spcBef>
                <a:spcPct val="20000"/>
              </a:spcBef>
              <a:spcAft>
                <a:spcPct val="0"/>
              </a:spcAft>
              <a:buClr>
                <a:srgbClr val="007ABE"/>
              </a:buClr>
              <a:buFont typeface="Courier New" pitchFamily="49" charset="0"/>
              <a:buChar char="o"/>
              <a:defRPr sz="13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 typeface="Wingdings" pitchFamily="2" charset="2"/>
              <a:buNone/>
            </a:pPr>
            <a:r>
              <a:rPr lang="ca-ES" sz="1400" kern="0" dirty="0" smtClean="0"/>
              <a:t>2014</a:t>
            </a:r>
            <a:endParaRPr lang="ca-ES" sz="1400" kern="0" dirty="0"/>
          </a:p>
        </p:txBody>
      </p:sp>
      <p:sp>
        <p:nvSpPr>
          <p:cNvPr id="7" name="2 Marcador de contenido"/>
          <p:cNvSpPr txBox="1">
            <a:spLocks/>
          </p:cNvSpPr>
          <p:nvPr/>
        </p:nvSpPr>
        <p:spPr bwMode="auto">
          <a:xfrm>
            <a:off x="3275856" y="548680"/>
            <a:ext cx="4933950" cy="450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r" defTabSz="914400" rtl="0" eaLnBrk="1" fontAlgn="base" latinLnBrk="0" hangingPunct="1">
              <a:lnSpc>
                <a:spcPct val="100000"/>
              </a:lnSpc>
              <a:spcBef>
                <a:spcPct val="0"/>
              </a:spcBef>
              <a:spcAft>
                <a:spcPct val="0"/>
              </a:spcAft>
              <a:buClr>
                <a:srgbClr val="007ABE"/>
              </a:buClr>
              <a:buSzTx/>
              <a:buFont typeface="Wingdings" pitchFamily="2" charset="2"/>
              <a:buNone/>
              <a:tabLst/>
              <a:defRPr/>
            </a:pPr>
            <a:r>
              <a:rPr kumimoji="0" lang="es-ES" sz="2400" b="0" i="0" u="none" strike="noStrike" kern="0" cap="none" spc="0" normalizeH="0" baseline="0" noProof="0" dirty="0" smtClean="0">
                <a:ln>
                  <a:noFill/>
                </a:ln>
                <a:solidFill>
                  <a:schemeClr val="tx1"/>
                </a:solidFill>
                <a:effectLst/>
                <a:uLnTx/>
                <a:uFillTx/>
                <a:latin typeface="+mn-lt"/>
                <a:ea typeface="+mn-ea"/>
                <a:cs typeface="+mn-cs"/>
              </a:rPr>
              <a:t>Educación</a:t>
            </a:r>
          </a:p>
        </p:txBody>
      </p:sp>
      <p:sp>
        <p:nvSpPr>
          <p:cNvPr id="8" name="24 Rectángulo"/>
          <p:cNvSpPr/>
          <p:nvPr/>
        </p:nvSpPr>
        <p:spPr>
          <a:xfrm>
            <a:off x="610005" y="4242958"/>
            <a:ext cx="7919483" cy="1528624"/>
          </a:xfrm>
          <a:prstGeom prst="rect">
            <a:avLst/>
          </a:prstGeom>
        </p:spPr>
        <p:txBody>
          <a:bodyPr wrap="square">
            <a:spAutoFit/>
          </a:bodyPr>
          <a:lstStyle/>
          <a:p>
            <a:endParaRPr lang="es-ES" sz="2800" b="1" baseline="30000" dirty="0">
              <a:latin typeface="Helvetica" panose="020B0604020202020204" pitchFamily="34" charset="0"/>
              <a:cs typeface="Helvetica" panose="020B0604020202020204" pitchFamily="34" charset="0"/>
            </a:endParaRPr>
          </a:p>
          <a:p>
            <a:r>
              <a:rPr lang="es-ES" sz="2800" b="1" baseline="30000" dirty="0" smtClean="0">
                <a:latin typeface="Helvetica" panose="020B0604020202020204" pitchFamily="34" charset="0"/>
                <a:cs typeface="Helvetica" panose="020B0604020202020204" pitchFamily="34" charset="0"/>
              </a:rPr>
              <a:t>La </a:t>
            </a:r>
            <a:r>
              <a:rPr lang="es-ES" sz="2800" b="1" baseline="30000" dirty="0">
                <a:latin typeface="Helvetica" panose="020B0604020202020204" pitchFamily="34" charset="0"/>
                <a:cs typeface="Helvetica" panose="020B0604020202020204" pitchFamily="34" charset="0"/>
              </a:rPr>
              <a:t>universidad española líder </a:t>
            </a:r>
            <a:r>
              <a:rPr lang="es-ES" sz="2800" baseline="30000" dirty="0" smtClean="0">
                <a:latin typeface="Helvetica" panose="020B0604020202020204" pitchFamily="34" charset="0"/>
                <a:cs typeface="Helvetica" panose="020B0604020202020204" pitchFamily="34" charset="0"/>
              </a:rPr>
              <a:t>en </a:t>
            </a:r>
            <a:r>
              <a:rPr lang="es-ES" sz="2800" baseline="30000" dirty="0">
                <a:latin typeface="Helvetica" panose="020B0604020202020204" pitchFamily="34" charset="0"/>
                <a:cs typeface="Helvetica" panose="020B0604020202020204" pitchFamily="34" charset="0"/>
              </a:rPr>
              <a:t>los campos </a:t>
            </a:r>
            <a:r>
              <a:rPr lang="es-ES" sz="2800" baseline="30000" dirty="0" smtClean="0">
                <a:latin typeface="Helvetica" panose="020B0604020202020204" pitchFamily="34" charset="0"/>
                <a:cs typeface="Helvetica" panose="020B0604020202020204" pitchFamily="34" charset="0"/>
              </a:rPr>
              <a:t>de </a:t>
            </a:r>
            <a:r>
              <a:rPr lang="es-ES" sz="2800" baseline="30000" dirty="0">
                <a:latin typeface="Helvetica" panose="020B0604020202020204" pitchFamily="34" charset="0"/>
                <a:cs typeface="Helvetica" panose="020B0604020202020204" pitchFamily="34" charset="0"/>
              </a:rPr>
              <a:t>la Ingeniería </a:t>
            </a:r>
            <a:r>
              <a:rPr lang="es-ES" sz="2800" baseline="30000" dirty="0" smtClean="0">
                <a:latin typeface="Helvetica" panose="020B0604020202020204" pitchFamily="34" charset="0"/>
                <a:cs typeface="Helvetica" panose="020B0604020202020204" pitchFamily="34" charset="0"/>
              </a:rPr>
              <a:t>y </a:t>
            </a:r>
            <a:r>
              <a:rPr lang="es-ES" sz="2800" baseline="30000" dirty="0">
                <a:latin typeface="Helvetica" panose="020B0604020202020204" pitchFamily="34" charset="0"/>
                <a:cs typeface="Helvetica" panose="020B0604020202020204" pitchFamily="34" charset="0"/>
              </a:rPr>
              <a:t>las Matemáticas, </a:t>
            </a:r>
            <a:r>
              <a:rPr lang="es-ES" sz="2800" baseline="30000" dirty="0" smtClean="0">
                <a:latin typeface="Helvetica" panose="020B0604020202020204" pitchFamily="34" charset="0"/>
                <a:cs typeface="Helvetica" panose="020B0604020202020204" pitchFamily="34" charset="0"/>
              </a:rPr>
              <a:t>y </a:t>
            </a:r>
            <a:r>
              <a:rPr lang="es-ES" sz="2800" baseline="30000" dirty="0">
                <a:latin typeface="Helvetica" panose="020B0604020202020204" pitchFamily="34" charset="0"/>
                <a:cs typeface="Helvetica" panose="020B0604020202020204" pitchFamily="34" charset="0"/>
              </a:rPr>
              <a:t>en las disciplinas </a:t>
            </a:r>
            <a:r>
              <a:rPr lang="es-ES" sz="2800" baseline="30000" dirty="0" smtClean="0">
                <a:latin typeface="Helvetica" panose="020B0604020202020204" pitchFamily="34" charset="0"/>
                <a:cs typeface="Helvetica" panose="020B0604020202020204" pitchFamily="34" charset="0"/>
              </a:rPr>
              <a:t>de </a:t>
            </a:r>
            <a:r>
              <a:rPr lang="es-ES" sz="2800" baseline="30000" dirty="0">
                <a:latin typeface="Helvetica" panose="020B0604020202020204" pitchFamily="34" charset="0"/>
                <a:cs typeface="Helvetica" panose="020B0604020202020204" pitchFamily="34" charset="0"/>
              </a:rPr>
              <a:t>Arquitectura, Automática </a:t>
            </a:r>
            <a:endParaRPr lang="es-ES" sz="2800" baseline="30000" dirty="0" smtClean="0">
              <a:latin typeface="Helvetica" panose="020B0604020202020204" pitchFamily="34" charset="0"/>
              <a:cs typeface="Helvetica" panose="020B0604020202020204" pitchFamily="34" charset="0"/>
            </a:endParaRPr>
          </a:p>
          <a:p>
            <a:r>
              <a:rPr lang="es-ES" sz="2800" baseline="30000" dirty="0" smtClean="0">
                <a:latin typeface="Helvetica" panose="020B0604020202020204" pitchFamily="34" charset="0"/>
                <a:cs typeface="Helvetica" panose="020B0604020202020204" pitchFamily="34" charset="0"/>
              </a:rPr>
              <a:t>y </a:t>
            </a:r>
            <a:r>
              <a:rPr lang="es-ES" sz="2800" baseline="30000" dirty="0">
                <a:latin typeface="Helvetica" panose="020B0604020202020204" pitchFamily="34" charset="0"/>
                <a:cs typeface="Helvetica" panose="020B0604020202020204" pitchFamily="34" charset="0"/>
              </a:rPr>
              <a:t>Robótica, </a:t>
            </a:r>
            <a:r>
              <a:rPr lang="es-ES" sz="2800" baseline="30000" dirty="0" smtClean="0">
                <a:latin typeface="Helvetica" panose="020B0604020202020204" pitchFamily="34" charset="0"/>
                <a:cs typeface="Helvetica" panose="020B0604020202020204" pitchFamily="34" charset="0"/>
              </a:rPr>
              <a:t>Ingeniería Civil</a:t>
            </a:r>
            <a:r>
              <a:rPr lang="es-ES" sz="2800" baseline="30000" dirty="0">
                <a:latin typeface="Helvetica" panose="020B0604020202020204" pitchFamily="34" charset="0"/>
                <a:cs typeface="Helvetica" panose="020B0604020202020204" pitchFamily="34" charset="0"/>
              </a:rPr>
              <a:t>, Ingeniería Eléctrica </a:t>
            </a:r>
            <a:r>
              <a:rPr lang="es-ES" sz="2800" baseline="30000" dirty="0" smtClean="0">
                <a:latin typeface="Helvetica" panose="020B0604020202020204" pitchFamily="34" charset="0"/>
                <a:cs typeface="Helvetica" panose="020B0604020202020204" pitchFamily="34" charset="0"/>
              </a:rPr>
              <a:t>y </a:t>
            </a:r>
            <a:r>
              <a:rPr lang="es-ES" sz="2800" baseline="30000" dirty="0">
                <a:latin typeface="Helvetica" panose="020B0604020202020204" pitchFamily="34" charset="0"/>
                <a:cs typeface="Helvetica" panose="020B0604020202020204" pitchFamily="34" charset="0"/>
              </a:rPr>
              <a:t>Electrónica</a:t>
            </a:r>
            <a:r>
              <a:rPr lang="es-ES" sz="2800" baseline="30000" dirty="0" smtClean="0">
                <a:latin typeface="Helvetica" panose="020B0604020202020204" pitchFamily="34" charset="0"/>
                <a:cs typeface="Helvetica" panose="020B0604020202020204" pitchFamily="34" charset="0"/>
              </a:rPr>
              <a:t>, y Telecomunicaciones</a:t>
            </a:r>
            <a:endParaRPr lang="es-ES" sz="2800" b="1" baseline="30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8656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39"/>
          <p:cNvSpPr>
            <a:spLocks noChangeShapeType="1"/>
          </p:cNvSpPr>
          <p:nvPr/>
        </p:nvSpPr>
        <p:spPr bwMode="auto">
          <a:xfrm>
            <a:off x="468313" y="115888"/>
            <a:ext cx="6192837" cy="0"/>
          </a:xfrm>
          <a:prstGeom prst="line">
            <a:avLst/>
          </a:prstGeom>
          <a:noFill/>
          <a:ln w="28575" cap="sq">
            <a:noFill/>
            <a:round/>
            <a:headEnd/>
            <a:tailEnd/>
          </a:ln>
        </p:spPr>
        <p:txBody>
          <a:bodyPr/>
          <a:lstStyle/>
          <a:p>
            <a:endParaRPr lang="es-ES"/>
          </a:p>
        </p:txBody>
      </p:sp>
      <p:sp>
        <p:nvSpPr>
          <p:cNvPr id="22531" name="Line 40"/>
          <p:cNvSpPr>
            <a:spLocks noChangeShapeType="1"/>
          </p:cNvSpPr>
          <p:nvPr/>
        </p:nvSpPr>
        <p:spPr bwMode="auto">
          <a:xfrm>
            <a:off x="498475" y="7267575"/>
            <a:ext cx="6192838" cy="0"/>
          </a:xfrm>
          <a:prstGeom prst="line">
            <a:avLst/>
          </a:prstGeom>
          <a:noFill/>
          <a:ln w="28575" cap="sq">
            <a:noFill/>
            <a:round/>
            <a:headEnd/>
            <a:tailEnd/>
          </a:ln>
        </p:spPr>
        <p:txBody>
          <a:bodyPr/>
          <a:lstStyle/>
          <a:p>
            <a:endParaRPr lang="es-ES"/>
          </a:p>
        </p:txBody>
      </p:sp>
      <p:sp>
        <p:nvSpPr>
          <p:cNvPr id="22532" name="Line 41"/>
          <p:cNvSpPr>
            <a:spLocks noChangeShapeType="1"/>
          </p:cNvSpPr>
          <p:nvPr/>
        </p:nvSpPr>
        <p:spPr bwMode="auto">
          <a:xfrm>
            <a:off x="468313" y="115888"/>
            <a:ext cx="0" cy="273050"/>
          </a:xfrm>
          <a:prstGeom prst="line">
            <a:avLst/>
          </a:prstGeom>
          <a:noFill/>
          <a:ln w="28575" cap="sq">
            <a:noFill/>
            <a:round/>
            <a:headEnd/>
            <a:tailEnd/>
          </a:ln>
        </p:spPr>
        <p:txBody>
          <a:bodyPr/>
          <a:lstStyle/>
          <a:p>
            <a:endParaRPr lang="es-ES"/>
          </a:p>
        </p:txBody>
      </p:sp>
      <p:sp>
        <p:nvSpPr>
          <p:cNvPr id="22533" name="Line 42"/>
          <p:cNvSpPr>
            <a:spLocks noChangeShapeType="1"/>
          </p:cNvSpPr>
          <p:nvPr/>
        </p:nvSpPr>
        <p:spPr bwMode="auto">
          <a:xfrm>
            <a:off x="8748713" y="115888"/>
            <a:ext cx="0" cy="273050"/>
          </a:xfrm>
          <a:prstGeom prst="line">
            <a:avLst/>
          </a:prstGeom>
          <a:noFill/>
          <a:ln w="28575" cap="sq">
            <a:noFill/>
            <a:round/>
            <a:headEnd/>
            <a:tailEnd/>
          </a:ln>
        </p:spPr>
        <p:txBody>
          <a:bodyPr/>
          <a:lstStyle/>
          <a:p>
            <a:endParaRPr lang="es-ES"/>
          </a:p>
        </p:txBody>
      </p:sp>
      <p:sp>
        <p:nvSpPr>
          <p:cNvPr id="22534" name="Line 43"/>
          <p:cNvSpPr>
            <a:spLocks noChangeShapeType="1"/>
          </p:cNvSpPr>
          <p:nvPr/>
        </p:nvSpPr>
        <p:spPr bwMode="auto">
          <a:xfrm>
            <a:off x="6661150" y="115888"/>
            <a:ext cx="2087563" cy="0"/>
          </a:xfrm>
          <a:prstGeom prst="line">
            <a:avLst/>
          </a:prstGeom>
          <a:noFill/>
          <a:ln w="28575" cap="sq">
            <a:noFill/>
            <a:round/>
            <a:headEnd/>
            <a:tailEnd/>
          </a:ln>
        </p:spPr>
        <p:txBody>
          <a:bodyPr/>
          <a:lstStyle/>
          <a:p>
            <a:endParaRPr lang="es-ES"/>
          </a:p>
        </p:txBody>
      </p:sp>
      <p:sp>
        <p:nvSpPr>
          <p:cNvPr id="22535" name="Line 44"/>
          <p:cNvSpPr>
            <a:spLocks noChangeShapeType="1"/>
          </p:cNvSpPr>
          <p:nvPr/>
        </p:nvSpPr>
        <p:spPr bwMode="auto">
          <a:xfrm>
            <a:off x="468313" y="388938"/>
            <a:ext cx="0" cy="273050"/>
          </a:xfrm>
          <a:prstGeom prst="line">
            <a:avLst/>
          </a:prstGeom>
          <a:noFill/>
          <a:ln w="28575" cap="sq">
            <a:noFill/>
            <a:round/>
            <a:headEnd/>
            <a:tailEnd/>
          </a:ln>
        </p:spPr>
        <p:txBody>
          <a:bodyPr/>
          <a:lstStyle/>
          <a:p>
            <a:endParaRPr lang="es-ES"/>
          </a:p>
        </p:txBody>
      </p:sp>
      <p:sp>
        <p:nvSpPr>
          <p:cNvPr id="22536" name="Line 45"/>
          <p:cNvSpPr>
            <a:spLocks noChangeShapeType="1"/>
          </p:cNvSpPr>
          <p:nvPr/>
        </p:nvSpPr>
        <p:spPr bwMode="auto">
          <a:xfrm>
            <a:off x="8748713" y="388938"/>
            <a:ext cx="0" cy="273050"/>
          </a:xfrm>
          <a:prstGeom prst="line">
            <a:avLst/>
          </a:prstGeom>
          <a:noFill/>
          <a:ln w="28575" cap="sq">
            <a:noFill/>
            <a:round/>
            <a:headEnd/>
            <a:tailEnd/>
          </a:ln>
        </p:spPr>
        <p:txBody>
          <a:bodyPr/>
          <a:lstStyle/>
          <a:p>
            <a:endParaRPr lang="es-ES"/>
          </a:p>
        </p:txBody>
      </p:sp>
      <p:sp>
        <p:nvSpPr>
          <p:cNvPr id="22537" name="Line 46"/>
          <p:cNvSpPr>
            <a:spLocks noChangeShapeType="1"/>
          </p:cNvSpPr>
          <p:nvPr/>
        </p:nvSpPr>
        <p:spPr bwMode="auto">
          <a:xfrm>
            <a:off x="468313" y="661988"/>
            <a:ext cx="0" cy="273050"/>
          </a:xfrm>
          <a:prstGeom prst="line">
            <a:avLst/>
          </a:prstGeom>
          <a:noFill/>
          <a:ln w="28575" cap="sq">
            <a:noFill/>
            <a:round/>
            <a:headEnd/>
            <a:tailEnd/>
          </a:ln>
        </p:spPr>
        <p:txBody>
          <a:bodyPr/>
          <a:lstStyle/>
          <a:p>
            <a:endParaRPr lang="es-ES"/>
          </a:p>
        </p:txBody>
      </p:sp>
      <p:sp>
        <p:nvSpPr>
          <p:cNvPr id="22538" name="Line 47"/>
          <p:cNvSpPr>
            <a:spLocks noChangeShapeType="1"/>
          </p:cNvSpPr>
          <p:nvPr/>
        </p:nvSpPr>
        <p:spPr bwMode="auto">
          <a:xfrm>
            <a:off x="8748713" y="661988"/>
            <a:ext cx="0" cy="273050"/>
          </a:xfrm>
          <a:prstGeom prst="line">
            <a:avLst/>
          </a:prstGeom>
          <a:noFill/>
          <a:ln w="28575" cap="sq">
            <a:noFill/>
            <a:round/>
            <a:headEnd/>
            <a:tailEnd/>
          </a:ln>
        </p:spPr>
        <p:txBody>
          <a:bodyPr/>
          <a:lstStyle/>
          <a:p>
            <a:endParaRPr lang="es-ES"/>
          </a:p>
        </p:txBody>
      </p:sp>
      <p:sp>
        <p:nvSpPr>
          <p:cNvPr id="22539" name="Line 48"/>
          <p:cNvSpPr>
            <a:spLocks noChangeShapeType="1"/>
          </p:cNvSpPr>
          <p:nvPr/>
        </p:nvSpPr>
        <p:spPr bwMode="auto">
          <a:xfrm>
            <a:off x="468313" y="935038"/>
            <a:ext cx="0" cy="273050"/>
          </a:xfrm>
          <a:prstGeom prst="line">
            <a:avLst/>
          </a:prstGeom>
          <a:noFill/>
          <a:ln w="28575" cap="sq">
            <a:noFill/>
            <a:round/>
            <a:headEnd/>
            <a:tailEnd/>
          </a:ln>
        </p:spPr>
        <p:txBody>
          <a:bodyPr/>
          <a:lstStyle/>
          <a:p>
            <a:endParaRPr lang="es-ES"/>
          </a:p>
        </p:txBody>
      </p:sp>
      <p:sp>
        <p:nvSpPr>
          <p:cNvPr id="22540" name="Line 49"/>
          <p:cNvSpPr>
            <a:spLocks noChangeShapeType="1"/>
          </p:cNvSpPr>
          <p:nvPr/>
        </p:nvSpPr>
        <p:spPr bwMode="auto">
          <a:xfrm>
            <a:off x="8748713" y="935038"/>
            <a:ext cx="0" cy="273050"/>
          </a:xfrm>
          <a:prstGeom prst="line">
            <a:avLst/>
          </a:prstGeom>
          <a:noFill/>
          <a:ln w="28575" cap="sq">
            <a:noFill/>
            <a:round/>
            <a:headEnd/>
            <a:tailEnd/>
          </a:ln>
        </p:spPr>
        <p:txBody>
          <a:bodyPr/>
          <a:lstStyle/>
          <a:p>
            <a:endParaRPr lang="es-ES"/>
          </a:p>
        </p:txBody>
      </p:sp>
      <p:sp>
        <p:nvSpPr>
          <p:cNvPr id="22541" name="Line 50"/>
          <p:cNvSpPr>
            <a:spLocks noChangeShapeType="1"/>
          </p:cNvSpPr>
          <p:nvPr/>
        </p:nvSpPr>
        <p:spPr bwMode="auto">
          <a:xfrm>
            <a:off x="498475" y="908050"/>
            <a:ext cx="0" cy="638175"/>
          </a:xfrm>
          <a:prstGeom prst="line">
            <a:avLst/>
          </a:prstGeom>
          <a:noFill/>
          <a:ln w="28575" cap="sq">
            <a:noFill/>
            <a:round/>
            <a:headEnd/>
            <a:tailEnd/>
          </a:ln>
        </p:spPr>
        <p:txBody>
          <a:bodyPr/>
          <a:lstStyle/>
          <a:p>
            <a:endParaRPr lang="es-ES"/>
          </a:p>
        </p:txBody>
      </p:sp>
      <p:sp>
        <p:nvSpPr>
          <p:cNvPr id="22542" name="Line 51"/>
          <p:cNvSpPr>
            <a:spLocks noChangeShapeType="1"/>
          </p:cNvSpPr>
          <p:nvPr/>
        </p:nvSpPr>
        <p:spPr bwMode="auto">
          <a:xfrm>
            <a:off x="8778875" y="908050"/>
            <a:ext cx="0" cy="638175"/>
          </a:xfrm>
          <a:prstGeom prst="line">
            <a:avLst/>
          </a:prstGeom>
          <a:noFill/>
          <a:ln w="28575" cap="sq">
            <a:noFill/>
            <a:round/>
            <a:headEnd/>
            <a:tailEnd/>
          </a:ln>
        </p:spPr>
        <p:txBody>
          <a:bodyPr/>
          <a:lstStyle/>
          <a:p>
            <a:endParaRPr lang="es-ES"/>
          </a:p>
        </p:txBody>
      </p:sp>
      <p:sp>
        <p:nvSpPr>
          <p:cNvPr id="22543" name="Line 52"/>
          <p:cNvSpPr>
            <a:spLocks noChangeShapeType="1"/>
          </p:cNvSpPr>
          <p:nvPr/>
        </p:nvSpPr>
        <p:spPr bwMode="auto">
          <a:xfrm>
            <a:off x="641350" y="1931988"/>
            <a:ext cx="0" cy="820737"/>
          </a:xfrm>
          <a:prstGeom prst="line">
            <a:avLst/>
          </a:prstGeom>
          <a:noFill/>
          <a:ln w="28575" cap="sq">
            <a:noFill/>
            <a:round/>
            <a:headEnd/>
            <a:tailEnd/>
          </a:ln>
        </p:spPr>
        <p:txBody>
          <a:bodyPr/>
          <a:lstStyle/>
          <a:p>
            <a:endParaRPr lang="es-ES"/>
          </a:p>
        </p:txBody>
      </p:sp>
      <p:sp>
        <p:nvSpPr>
          <p:cNvPr id="22544" name="Line 53"/>
          <p:cNvSpPr>
            <a:spLocks noChangeShapeType="1"/>
          </p:cNvSpPr>
          <p:nvPr/>
        </p:nvSpPr>
        <p:spPr bwMode="auto">
          <a:xfrm>
            <a:off x="8921750" y="1931988"/>
            <a:ext cx="0" cy="820737"/>
          </a:xfrm>
          <a:prstGeom prst="line">
            <a:avLst/>
          </a:prstGeom>
          <a:noFill/>
          <a:ln w="28575" cap="sq">
            <a:noFill/>
            <a:round/>
            <a:headEnd/>
            <a:tailEnd/>
          </a:ln>
        </p:spPr>
        <p:txBody>
          <a:bodyPr/>
          <a:lstStyle/>
          <a:p>
            <a:endParaRPr lang="es-ES"/>
          </a:p>
        </p:txBody>
      </p:sp>
      <p:sp>
        <p:nvSpPr>
          <p:cNvPr id="22545" name="Line 54"/>
          <p:cNvSpPr>
            <a:spLocks noChangeShapeType="1"/>
          </p:cNvSpPr>
          <p:nvPr/>
        </p:nvSpPr>
        <p:spPr bwMode="auto">
          <a:xfrm>
            <a:off x="641350" y="2752725"/>
            <a:ext cx="0" cy="273050"/>
          </a:xfrm>
          <a:prstGeom prst="line">
            <a:avLst/>
          </a:prstGeom>
          <a:noFill/>
          <a:ln w="28575" cap="sq">
            <a:noFill/>
            <a:round/>
            <a:headEnd/>
            <a:tailEnd/>
          </a:ln>
        </p:spPr>
        <p:txBody>
          <a:bodyPr/>
          <a:lstStyle/>
          <a:p>
            <a:endParaRPr lang="es-ES"/>
          </a:p>
        </p:txBody>
      </p:sp>
      <p:sp>
        <p:nvSpPr>
          <p:cNvPr id="22546" name="Line 55"/>
          <p:cNvSpPr>
            <a:spLocks noChangeShapeType="1"/>
          </p:cNvSpPr>
          <p:nvPr/>
        </p:nvSpPr>
        <p:spPr bwMode="auto">
          <a:xfrm>
            <a:off x="8921750" y="2752725"/>
            <a:ext cx="0" cy="273050"/>
          </a:xfrm>
          <a:prstGeom prst="line">
            <a:avLst/>
          </a:prstGeom>
          <a:noFill/>
          <a:ln w="28575" cap="sq">
            <a:noFill/>
            <a:round/>
            <a:headEnd/>
            <a:tailEnd/>
          </a:ln>
        </p:spPr>
        <p:txBody>
          <a:bodyPr/>
          <a:lstStyle/>
          <a:p>
            <a:endParaRPr lang="es-ES"/>
          </a:p>
        </p:txBody>
      </p:sp>
      <p:sp>
        <p:nvSpPr>
          <p:cNvPr id="22547" name="Line 56"/>
          <p:cNvSpPr>
            <a:spLocks noChangeShapeType="1"/>
          </p:cNvSpPr>
          <p:nvPr/>
        </p:nvSpPr>
        <p:spPr bwMode="auto">
          <a:xfrm>
            <a:off x="641350" y="3025775"/>
            <a:ext cx="0" cy="820738"/>
          </a:xfrm>
          <a:prstGeom prst="line">
            <a:avLst/>
          </a:prstGeom>
          <a:noFill/>
          <a:ln w="28575" cap="sq">
            <a:noFill/>
            <a:round/>
            <a:headEnd/>
            <a:tailEnd/>
          </a:ln>
        </p:spPr>
        <p:txBody>
          <a:bodyPr/>
          <a:lstStyle/>
          <a:p>
            <a:endParaRPr lang="es-ES"/>
          </a:p>
        </p:txBody>
      </p:sp>
      <p:sp>
        <p:nvSpPr>
          <p:cNvPr id="22548" name="Line 57"/>
          <p:cNvSpPr>
            <a:spLocks noChangeShapeType="1"/>
          </p:cNvSpPr>
          <p:nvPr/>
        </p:nvSpPr>
        <p:spPr bwMode="auto">
          <a:xfrm>
            <a:off x="8921750" y="3025775"/>
            <a:ext cx="0" cy="820738"/>
          </a:xfrm>
          <a:prstGeom prst="line">
            <a:avLst/>
          </a:prstGeom>
          <a:noFill/>
          <a:ln w="28575" cap="sq">
            <a:noFill/>
            <a:round/>
            <a:headEnd/>
            <a:tailEnd/>
          </a:ln>
        </p:spPr>
        <p:txBody>
          <a:bodyPr/>
          <a:lstStyle/>
          <a:p>
            <a:endParaRPr lang="es-ES"/>
          </a:p>
        </p:txBody>
      </p:sp>
      <p:sp>
        <p:nvSpPr>
          <p:cNvPr id="22549" name="Line 58"/>
          <p:cNvSpPr>
            <a:spLocks noChangeShapeType="1"/>
          </p:cNvSpPr>
          <p:nvPr/>
        </p:nvSpPr>
        <p:spPr bwMode="auto">
          <a:xfrm>
            <a:off x="641350" y="3846513"/>
            <a:ext cx="0" cy="455612"/>
          </a:xfrm>
          <a:prstGeom prst="line">
            <a:avLst/>
          </a:prstGeom>
          <a:noFill/>
          <a:ln w="28575" cap="sq">
            <a:noFill/>
            <a:round/>
            <a:headEnd/>
            <a:tailEnd/>
          </a:ln>
        </p:spPr>
        <p:txBody>
          <a:bodyPr/>
          <a:lstStyle/>
          <a:p>
            <a:endParaRPr lang="es-ES"/>
          </a:p>
        </p:txBody>
      </p:sp>
      <p:sp>
        <p:nvSpPr>
          <p:cNvPr id="22550" name="Line 59"/>
          <p:cNvSpPr>
            <a:spLocks noChangeShapeType="1"/>
          </p:cNvSpPr>
          <p:nvPr/>
        </p:nvSpPr>
        <p:spPr bwMode="auto">
          <a:xfrm>
            <a:off x="8921750" y="3846513"/>
            <a:ext cx="0" cy="455612"/>
          </a:xfrm>
          <a:prstGeom prst="line">
            <a:avLst/>
          </a:prstGeom>
          <a:noFill/>
          <a:ln w="28575" cap="sq">
            <a:noFill/>
            <a:round/>
            <a:headEnd/>
            <a:tailEnd/>
          </a:ln>
        </p:spPr>
        <p:txBody>
          <a:bodyPr/>
          <a:lstStyle/>
          <a:p>
            <a:endParaRPr lang="es-ES"/>
          </a:p>
        </p:txBody>
      </p:sp>
      <p:sp>
        <p:nvSpPr>
          <p:cNvPr id="22551" name="Line 60"/>
          <p:cNvSpPr>
            <a:spLocks noChangeShapeType="1"/>
          </p:cNvSpPr>
          <p:nvPr/>
        </p:nvSpPr>
        <p:spPr bwMode="auto">
          <a:xfrm>
            <a:off x="641350" y="4302125"/>
            <a:ext cx="0" cy="455613"/>
          </a:xfrm>
          <a:prstGeom prst="line">
            <a:avLst/>
          </a:prstGeom>
          <a:noFill/>
          <a:ln w="28575" cap="sq">
            <a:noFill/>
            <a:round/>
            <a:headEnd/>
            <a:tailEnd/>
          </a:ln>
        </p:spPr>
        <p:txBody>
          <a:bodyPr/>
          <a:lstStyle/>
          <a:p>
            <a:endParaRPr lang="es-ES"/>
          </a:p>
        </p:txBody>
      </p:sp>
      <p:sp>
        <p:nvSpPr>
          <p:cNvPr id="22552" name="Line 61"/>
          <p:cNvSpPr>
            <a:spLocks noChangeShapeType="1"/>
          </p:cNvSpPr>
          <p:nvPr/>
        </p:nvSpPr>
        <p:spPr bwMode="auto">
          <a:xfrm>
            <a:off x="8921750" y="4302125"/>
            <a:ext cx="0" cy="455613"/>
          </a:xfrm>
          <a:prstGeom prst="line">
            <a:avLst/>
          </a:prstGeom>
          <a:noFill/>
          <a:ln w="28575" cap="sq">
            <a:noFill/>
            <a:round/>
            <a:headEnd/>
            <a:tailEnd/>
          </a:ln>
        </p:spPr>
        <p:txBody>
          <a:bodyPr/>
          <a:lstStyle/>
          <a:p>
            <a:endParaRPr lang="es-ES"/>
          </a:p>
        </p:txBody>
      </p:sp>
      <p:sp>
        <p:nvSpPr>
          <p:cNvPr id="22553" name="Line 62"/>
          <p:cNvSpPr>
            <a:spLocks noChangeShapeType="1"/>
          </p:cNvSpPr>
          <p:nvPr/>
        </p:nvSpPr>
        <p:spPr bwMode="auto">
          <a:xfrm>
            <a:off x="641350" y="4757738"/>
            <a:ext cx="0" cy="273050"/>
          </a:xfrm>
          <a:prstGeom prst="line">
            <a:avLst/>
          </a:prstGeom>
          <a:noFill/>
          <a:ln w="28575" cap="sq">
            <a:noFill/>
            <a:round/>
            <a:headEnd/>
            <a:tailEnd/>
          </a:ln>
        </p:spPr>
        <p:txBody>
          <a:bodyPr/>
          <a:lstStyle/>
          <a:p>
            <a:endParaRPr lang="es-ES"/>
          </a:p>
        </p:txBody>
      </p:sp>
      <p:sp>
        <p:nvSpPr>
          <p:cNvPr id="22554" name="Line 63"/>
          <p:cNvSpPr>
            <a:spLocks noChangeShapeType="1"/>
          </p:cNvSpPr>
          <p:nvPr/>
        </p:nvSpPr>
        <p:spPr bwMode="auto">
          <a:xfrm>
            <a:off x="8921750" y="4757738"/>
            <a:ext cx="0" cy="273050"/>
          </a:xfrm>
          <a:prstGeom prst="line">
            <a:avLst/>
          </a:prstGeom>
          <a:noFill/>
          <a:ln w="28575" cap="sq">
            <a:noFill/>
            <a:round/>
            <a:headEnd/>
            <a:tailEnd/>
          </a:ln>
        </p:spPr>
        <p:txBody>
          <a:bodyPr/>
          <a:lstStyle/>
          <a:p>
            <a:endParaRPr lang="es-ES"/>
          </a:p>
        </p:txBody>
      </p:sp>
      <p:sp>
        <p:nvSpPr>
          <p:cNvPr id="22555" name="Line 64"/>
          <p:cNvSpPr>
            <a:spLocks noChangeShapeType="1"/>
          </p:cNvSpPr>
          <p:nvPr/>
        </p:nvSpPr>
        <p:spPr bwMode="auto">
          <a:xfrm>
            <a:off x="641350" y="5030788"/>
            <a:ext cx="0" cy="273050"/>
          </a:xfrm>
          <a:prstGeom prst="line">
            <a:avLst/>
          </a:prstGeom>
          <a:noFill/>
          <a:ln w="28575" cap="sq">
            <a:noFill/>
            <a:round/>
            <a:headEnd/>
            <a:tailEnd/>
          </a:ln>
        </p:spPr>
        <p:txBody>
          <a:bodyPr/>
          <a:lstStyle/>
          <a:p>
            <a:endParaRPr lang="es-ES"/>
          </a:p>
        </p:txBody>
      </p:sp>
      <p:sp>
        <p:nvSpPr>
          <p:cNvPr id="22556" name="Line 65"/>
          <p:cNvSpPr>
            <a:spLocks noChangeShapeType="1"/>
          </p:cNvSpPr>
          <p:nvPr/>
        </p:nvSpPr>
        <p:spPr bwMode="auto">
          <a:xfrm>
            <a:off x="8921750" y="5030788"/>
            <a:ext cx="0" cy="273050"/>
          </a:xfrm>
          <a:prstGeom prst="line">
            <a:avLst/>
          </a:prstGeom>
          <a:noFill/>
          <a:ln w="28575" cap="sq">
            <a:noFill/>
            <a:round/>
            <a:headEnd/>
            <a:tailEnd/>
          </a:ln>
        </p:spPr>
        <p:txBody>
          <a:bodyPr/>
          <a:lstStyle/>
          <a:p>
            <a:endParaRPr lang="es-ES"/>
          </a:p>
        </p:txBody>
      </p:sp>
      <p:sp>
        <p:nvSpPr>
          <p:cNvPr id="22557" name="Line 66"/>
          <p:cNvSpPr>
            <a:spLocks noChangeShapeType="1"/>
          </p:cNvSpPr>
          <p:nvPr/>
        </p:nvSpPr>
        <p:spPr bwMode="auto">
          <a:xfrm>
            <a:off x="641350" y="5303838"/>
            <a:ext cx="0" cy="273050"/>
          </a:xfrm>
          <a:prstGeom prst="line">
            <a:avLst/>
          </a:prstGeom>
          <a:noFill/>
          <a:ln w="28575" cap="sq">
            <a:noFill/>
            <a:round/>
            <a:headEnd/>
            <a:tailEnd/>
          </a:ln>
        </p:spPr>
        <p:txBody>
          <a:bodyPr/>
          <a:lstStyle/>
          <a:p>
            <a:endParaRPr lang="es-ES"/>
          </a:p>
        </p:txBody>
      </p:sp>
      <p:sp>
        <p:nvSpPr>
          <p:cNvPr id="22558" name="Line 67"/>
          <p:cNvSpPr>
            <a:spLocks noChangeShapeType="1"/>
          </p:cNvSpPr>
          <p:nvPr/>
        </p:nvSpPr>
        <p:spPr bwMode="auto">
          <a:xfrm>
            <a:off x="8921750" y="5303838"/>
            <a:ext cx="0" cy="273050"/>
          </a:xfrm>
          <a:prstGeom prst="line">
            <a:avLst/>
          </a:prstGeom>
          <a:noFill/>
          <a:ln w="28575" cap="sq">
            <a:noFill/>
            <a:round/>
            <a:headEnd/>
            <a:tailEnd/>
          </a:ln>
        </p:spPr>
        <p:txBody>
          <a:bodyPr/>
          <a:lstStyle/>
          <a:p>
            <a:endParaRPr lang="es-ES"/>
          </a:p>
        </p:txBody>
      </p:sp>
      <p:sp>
        <p:nvSpPr>
          <p:cNvPr id="22559" name="Line 68"/>
          <p:cNvSpPr>
            <a:spLocks noChangeShapeType="1"/>
          </p:cNvSpPr>
          <p:nvPr/>
        </p:nvSpPr>
        <p:spPr bwMode="auto">
          <a:xfrm>
            <a:off x="641350" y="5576888"/>
            <a:ext cx="0" cy="273050"/>
          </a:xfrm>
          <a:prstGeom prst="line">
            <a:avLst/>
          </a:prstGeom>
          <a:noFill/>
          <a:ln w="28575" cap="sq">
            <a:noFill/>
            <a:round/>
            <a:headEnd/>
            <a:tailEnd/>
          </a:ln>
        </p:spPr>
        <p:txBody>
          <a:bodyPr/>
          <a:lstStyle/>
          <a:p>
            <a:endParaRPr lang="es-ES"/>
          </a:p>
        </p:txBody>
      </p:sp>
      <p:sp>
        <p:nvSpPr>
          <p:cNvPr id="22560" name="Line 69"/>
          <p:cNvSpPr>
            <a:spLocks noChangeShapeType="1"/>
          </p:cNvSpPr>
          <p:nvPr/>
        </p:nvSpPr>
        <p:spPr bwMode="auto">
          <a:xfrm>
            <a:off x="8921750" y="5576888"/>
            <a:ext cx="0" cy="273050"/>
          </a:xfrm>
          <a:prstGeom prst="line">
            <a:avLst/>
          </a:prstGeom>
          <a:noFill/>
          <a:ln w="28575" cap="sq">
            <a:noFill/>
            <a:round/>
            <a:headEnd/>
            <a:tailEnd/>
          </a:ln>
        </p:spPr>
        <p:txBody>
          <a:bodyPr/>
          <a:lstStyle/>
          <a:p>
            <a:endParaRPr lang="es-ES"/>
          </a:p>
        </p:txBody>
      </p:sp>
      <p:sp>
        <p:nvSpPr>
          <p:cNvPr id="22561" name="Line 70"/>
          <p:cNvSpPr>
            <a:spLocks noChangeShapeType="1"/>
          </p:cNvSpPr>
          <p:nvPr/>
        </p:nvSpPr>
        <p:spPr bwMode="auto">
          <a:xfrm>
            <a:off x="641350" y="5849938"/>
            <a:ext cx="0" cy="273050"/>
          </a:xfrm>
          <a:prstGeom prst="line">
            <a:avLst/>
          </a:prstGeom>
          <a:noFill/>
          <a:ln w="28575" cap="sq">
            <a:noFill/>
            <a:round/>
            <a:headEnd/>
            <a:tailEnd/>
          </a:ln>
        </p:spPr>
        <p:txBody>
          <a:bodyPr/>
          <a:lstStyle/>
          <a:p>
            <a:endParaRPr lang="es-ES"/>
          </a:p>
        </p:txBody>
      </p:sp>
      <p:sp>
        <p:nvSpPr>
          <p:cNvPr id="22562" name="Line 71"/>
          <p:cNvSpPr>
            <a:spLocks noChangeShapeType="1"/>
          </p:cNvSpPr>
          <p:nvPr/>
        </p:nvSpPr>
        <p:spPr bwMode="auto">
          <a:xfrm>
            <a:off x="8921750" y="5849938"/>
            <a:ext cx="0" cy="273050"/>
          </a:xfrm>
          <a:prstGeom prst="line">
            <a:avLst/>
          </a:prstGeom>
          <a:noFill/>
          <a:ln w="28575" cap="sq">
            <a:noFill/>
            <a:round/>
            <a:headEnd/>
            <a:tailEnd/>
          </a:ln>
        </p:spPr>
        <p:txBody>
          <a:bodyPr/>
          <a:lstStyle/>
          <a:p>
            <a:endParaRPr lang="es-ES"/>
          </a:p>
        </p:txBody>
      </p:sp>
      <p:sp>
        <p:nvSpPr>
          <p:cNvPr id="22563" name="Line 72"/>
          <p:cNvSpPr>
            <a:spLocks noChangeShapeType="1"/>
          </p:cNvSpPr>
          <p:nvPr/>
        </p:nvSpPr>
        <p:spPr bwMode="auto">
          <a:xfrm>
            <a:off x="498475" y="5737225"/>
            <a:ext cx="0" cy="711200"/>
          </a:xfrm>
          <a:prstGeom prst="line">
            <a:avLst/>
          </a:prstGeom>
          <a:noFill/>
          <a:ln w="28575" cap="sq">
            <a:noFill/>
            <a:round/>
            <a:headEnd/>
            <a:tailEnd/>
          </a:ln>
        </p:spPr>
        <p:txBody>
          <a:bodyPr/>
          <a:lstStyle/>
          <a:p>
            <a:endParaRPr lang="es-ES"/>
          </a:p>
        </p:txBody>
      </p:sp>
      <p:sp>
        <p:nvSpPr>
          <p:cNvPr id="22564" name="Line 73"/>
          <p:cNvSpPr>
            <a:spLocks noChangeShapeType="1"/>
          </p:cNvSpPr>
          <p:nvPr/>
        </p:nvSpPr>
        <p:spPr bwMode="auto">
          <a:xfrm>
            <a:off x="8778875" y="5737225"/>
            <a:ext cx="0" cy="711200"/>
          </a:xfrm>
          <a:prstGeom prst="line">
            <a:avLst/>
          </a:prstGeom>
          <a:noFill/>
          <a:ln w="28575" cap="sq">
            <a:noFill/>
            <a:round/>
            <a:headEnd/>
            <a:tailEnd/>
          </a:ln>
        </p:spPr>
        <p:txBody>
          <a:bodyPr/>
          <a:lstStyle/>
          <a:p>
            <a:endParaRPr lang="es-ES"/>
          </a:p>
        </p:txBody>
      </p:sp>
      <p:sp>
        <p:nvSpPr>
          <p:cNvPr id="22565" name="Line 74"/>
          <p:cNvSpPr>
            <a:spLocks noChangeShapeType="1"/>
          </p:cNvSpPr>
          <p:nvPr/>
        </p:nvSpPr>
        <p:spPr bwMode="auto">
          <a:xfrm>
            <a:off x="498475" y="6448425"/>
            <a:ext cx="0" cy="273050"/>
          </a:xfrm>
          <a:prstGeom prst="line">
            <a:avLst/>
          </a:prstGeom>
          <a:noFill/>
          <a:ln w="28575" cap="sq">
            <a:noFill/>
            <a:round/>
            <a:headEnd/>
            <a:tailEnd/>
          </a:ln>
        </p:spPr>
        <p:txBody>
          <a:bodyPr/>
          <a:lstStyle/>
          <a:p>
            <a:endParaRPr lang="es-ES"/>
          </a:p>
        </p:txBody>
      </p:sp>
      <p:sp>
        <p:nvSpPr>
          <p:cNvPr id="22566" name="Line 75"/>
          <p:cNvSpPr>
            <a:spLocks noChangeShapeType="1"/>
          </p:cNvSpPr>
          <p:nvPr/>
        </p:nvSpPr>
        <p:spPr bwMode="auto">
          <a:xfrm>
            <a:off x="8778875" y="6448425"/>
            <a:ext cx="0" cy="273050"/>
          </a:xfrm>
          <a:prstGeom prst="line">
            <a:avLst/>
          </a:prstGeom>
          <a:noFill/>
          <a:ln w="28575" cap="sq">
            <a:noFill/>
            <a:round/>
            <a:headEnd/>
            <a:tailEnd/>
          </a:ln>
        </p:spPr>
        <p:txBody>
          <a:bodyPr/>
          <a:lstStyle/>
          <a:p>
            <a:endParaRPr lang="es-ES"/>
          </a:p>
        </p:txBody>
      </p:sp>
      <p:sp>
        <p:nvSpPr>
          <p:cNvPr id="22567" name="Line 76"/>
          <p:cNvSpPr>
            <a:spLocks noChangeShapeType="1"/>
          </p:cNvSpPr>
          <p:nvPr/>
        </p:nvSpPr>
        <p:spPr bwMode="auto">
          <a:xfrm>
            <a:off x="498475" y="6721475"/>
            <a:ext cx="0" cy="273050"/>
          </a:xfrm>
          <a:prstGeom prst="line">
            <a:avLst/>
          </a:prstGeom>
          <a:noFill/>
          <a:ln w="28575" cap="sq">
            <a:noFill/>
            <a:round/>
            <a:headEnd/>
            <a:tailEnd/>
          </a:ln>
        </p:spPr>
        <p:txBody>
          <a:bodyPr/>
          <a:lstStyle/>
          <a:p>
            <a:endParaRPr lang="es-ES"/>
          </a:p>
        </p:txBody>
      </p:sp>
      <p:sp>
        <p:nvSpPr>
          <p:cNvPr id="22568" name="Line 77"/>
          <p:cNvSpPr>
            <a:spLocks noChangeShapeType="1"/>
          </p:cNvSpPr>
          <p:nvPr/>
        </p:nvSpPr>
        <p:spPr bwMode="auto">
          <a:xfrm>
            <a:off x="8778875" y="6721475"/>
            <a:ext cx="0" cy="273050"/>
          </a:xfrm>
          <a:prstGeom prst="line">
            <a:avLst/>
          </a:prstGeom>
          <a:noFill/>
          <a:ln w="28575" cap="sq">
            <a:noFill/>
            <a:round/>
            <a:headEnd/>
            <a:tailEnd/>
          </a:ln>
        </p:spPr>
        <p:txBody>
          <a:bodyPr/>
          <a:lstStyle/>
          <a:p>
            <a:endParaRPr lang="es-ES"/>
          </a:p>
        </p:txBody>
      </p:sp>
      <p:sp>
        <p:nvSpPr>
          <p:cNvPr id="22569" name="Line 78"/>
          <p:cNvSpPr>
            <a:spLocks noChangeShapeType="1"/>
          </p:cNvSpPr>
          <p:nvPr/>
        </p:nvSpPr>
        <p:spPr bwMode="auto">
          <a:xfrm>
            <a:off x="498475" y="6994525"/>
            <a:ext cx="0" cy="273050"/>
          </a:xfrm>
          <a:prstGeom prst="line">
            <a:avLst/>
          </a:prstGeom>
          <a:noFill/>
          <a:ln w="28575" cap="sq">
            <a:noFill/>
            <a:round/>
            <a:headEnd/>
            <a:tailEnd/>
          </a:ln>
        </p:spPr>
        <p:txBody>
          <a:bodyPr/>
          <a:lstStyle/>
          <a:p>
            <a:endParaRPr lang="es-ES"/>
          </a:p>
        </p:txBody>
      </p:sp>
      <p:sp>
        <p:nvSpPr>
          <p:cNvPr id="22570" name="Line 79"/>
          <p:cNvSpPr>
            <a:spLocks noChangeShapeType="1"/>
          </p:cNvSpPr>
          <p:nvPr/>
        </p:nvSpPr>
        <p:spPr bwMode="auto">
          <a:xfrm>
            <a:off x="8778875" y="6994525"/>
            <a:ext cx="0" cy="273050"/>
          </a:xfrm>
          <a:prstGeom prst="line">
            <a:avLst/>
          </a:prstGeom>
          <a:noFill/>
          <a:ln w="28575" cap="sq">
            <a:noFill/>
            <a:round/>
            <a:headEnd/>
            <a:tailEnd/>
          </a:ln>
        </p:spPr>
        <p:txBody>
          <a:bodyPr/>
          <a:lstStyle/>
          <a:p>
            <a:endParaRPr lang="es-ES"/>
          </a:p>
        </p:txBody>
      </p:sp>
      <p:sp>
        <p:nvSpPr>
          <p:cNvPr id="22571" name="Line 80"/>
          <p:cNvSpPr>
            <a:spLocks noChangeShapeType="1"/>
          </p:cNvSpPr>
          <p:nvPr/>
        </p:nvSpPr>
        <p:spPr bwMode="auto">
          <a:xfrm>
            <a:off x="6691313" y="7267575"/>
            <a:ext cx="2087562" cy="0"/>
          </a:xfrm>
          <a:prstGeom prst="line">
            <a:avLst/>
          </a:prstGeom>
          <a:noFill/>
          <a:ln w="28575" cap="sq">
            <a:noFill/>
            <a:round/>
            <a:headEnd/>
            <a:tailEnd/>
          </a:ln>
        </p:spPr>
        <p:txBody>
          <a:bodyPr/>
          <a:lstStyle/>
          <a:p>
            <a:endParaRPr lang="es-ES"/>
          </a:p>
        </p:txBody>
      </p:sp>
      <p:sp>
        <p:nvSpPr>
          <p:cNvPr id="22572" name="Oval 7"/>
          <p:cNvSpPr>
            <a:spLocks noChangeArrowheads="1"/>
          </p:cNvSpPr>
          <p:nvPr/>
        </p:nvSpPr>
        <p:spPr bwMode="auto">
          <a:xfrm>
            <a:off x="4278313" y="3489325"/>
            <a:ext cx="647700" cy="644525"/>
          </a:xfrm>
          <a:prstGeom prst="ellipse">
            <a:avLst/>
          </a:prstGeom>
          <a:solidFill>
            <a:srgbClr val="0766B2"/>
          </a:solidFill>
          <a:ln w="9525">
            <a:noFill/>
            <a:round/>
            <a:headEnd/>
            <a:tailEnd/>
          </a:ln>
        </p:spPr>
        <p:txBody>
          <a:bodyPr wrap="none" anchor="ctr"/>
          <a:lstStyle/>
          <a:p>
            <a:endParaRPr lang="ca-ES" sz="2400"/>
          </a:p>
        </p:txBody>
      </p:sp>
      <p:sp>
        <p:nvSpPr>
          <p:cNvPr id="22573" name="Line 70"/>
          <p:cNvSpPr>
            <a:spLocks noChangeShapeType="1"/>
          </p:cNvSpPr>
          <p:nvPr/>
        </p:nvSpPr>
        <p:spPr bwMode="auto">
          <a:xfrm flipV="1">
            <a:off x="3273313" y="3992562"/>
            <a:ext cx="933562" cy="765175"/>
          </a:xfrm>
          <a:prstGeom prst="line">
            <a:avLst/>
          </a:prstGeom>
          <a:noFill/>
          <a:ln w="25400">
            <a:solidFill>
              <a:srgbClr val="0766B2"/>
            </a:solidFill>
            <a:round/>
            <a:headEnd/>
            <a:tailEnd/>
          </a:ln>
        </p:spPr>
        <p:txBody>
          <a:bodyPr/>
          <a:lstStyle/>
          <a:p>
            <a:endParaRPr lang="es-ES"/>
          </a:p>
        </p:txBody>
      </p:sp>
      <p:grpSp>
        <p:nvGrpSpPr>
          <p:cNvPr id="22574" name="Group 45"/>
          <p:cNvGrpSpPr>
            <a:grpSpLocks/>
          </p:cNvGrpSpPr>
          <p:nvPr/>
        </p:nvGrpSpPr>
        <p:grpSpPr bwMode="auto">
          <a:xfrm>
            <a:off x="814388" y="1920875"/>
            <a:ext cx="349250" cy="368300"/>
            <a:chOff x="4694" y="3702"/>
            <a:chExt cx="273" cy="136"/>
          </a:xfrm>
        </p:grpSpPr>
        <p:sp>
          <p:nvSpPr>
            <p:cNvPr id="22605"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2606"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sp>
        <p:nvSpPr>
          <p:cNvPr id="22575" name="Line 71"/>
          <p:cNvSpPr>
            <a:spLocks noChangeShapeType="1"/>
          </p:cNvSpPr>
          <p:nvPr/>
        </p:nvSpPr>
        <p:spPr bwMode="auto">
          <a:xfrm>
            <a:off x="2339752" y="2798465"/>
            <a:ext cx="1867123" cy="835322"/>
          </a:xfrm>
          <a:prstGeom prst="line">
            <a:avLst/>
          </a:prstGeom>
          <a:noFill/>
          <a:ln w="25400">
            <a:solidFill>
              <a:srgbClr val="0766B2"/>
            </a:solidFill>
            <a:round/>
            <a:headEnd/>
            <a:tailEnd/>
          </a:ln>
        </p:spPr>
        <p:txBody>
          <a:bodyPr/>
          <a:lstStyle/>
          <a:p>
            <a:endParaRPr lang="es-ES"/>
          </a:p>
        </p:txBody>
      </p:sp>
      <p:sp>
        <p:nvSpPr>
          <p:cNvPr id="22576" name="Line 72"/>
          <p:cNvSpPr>
            <a:spLocks noChangeShapeType="1"/>
          </p:cNvSpPr>
          <p:nvPr/>
        </p:nvSpPr>
        <p:spPr bwMode="auto">
          <a:xfrm flipH="1" flipV="1">
            <a:off x="3989388" y="2373313"/>
            <a:ext cx="504825" cy="1008062"/>
          </a:xfrm>
          <a:prstGeom prst="line">
            <a:avLst/>
          </a:prstGeom>
          <a:noFill/>
          <a:ln w="25400">
            <a:solidFill>
              <a:srgbClr val="0766B2"/>
            </a:solidFill>
            <a:round/>
            <a:headEnd/>
            <a:tailEnd/>
          </a:ln>
        </p:spPr>
        <p:txBody>
          <a:bodyPr/>
          <a:lstStyle/>
          <a:p>
            <a:endParaRPr lang="es-ES"/>
          </a:p>
        </p:txBody>
      </p:sp>
      <p:sp>
        <p:nvSpPr>
          <p:cNvPr id="22577" name="Line 74"/>
          <p:cNvSpPr>
            <a:spLocks noChangeShapeType="1"/>
          </p:cNvSpPr>
          <p:nvPr/>
        </p:nvSpPr>
        <p:spPr bwMode="auto">
          <a:xfrm flipV="1">
            <a:off x="5033963" y="3786188"/>
            <a:ext cx="431800" cy="26987"/>
          </a:xfrm>
          <a:prstGeom prst="line">
            <a:avLst/>
          </a:prstGeom>
          <a:noFill/>
          <a:ln w="25400">
            <a:solidFill>
              <a:srgbClr val="0766B2"/>
            </a:solidFill>
            <a:round/>
            <a:headEnd/>
            <a:tailEnd/>
          </a:ln>
        </p:spPr>
        <p:txBody>
          <a:bodyPr/>
          <a:lstStyle/>
          <a:p>
            <a:endParaRPr lang="es-ES"/>
          </a:p>
        </p:txBody>
      </p:sp>
      <p:sp>
        <p:nvSpPr>
          <p:cNvPr id="22578" name="Line 74"/>
          <p:cNvSpPr>
            <a:spLocks noChangeShapeType="1"/>
          </p:cNvSpPr>
          <p:nvPr/>
        </p:nvSpPr>
        <p:spPr bwMode="auto">
          <a:xfrm flipH="1" flipV="1">
            <a:off x="4854575" y="4173538"/>
            <a:ext cx="541338" cy="720725"/>
          </a:xfrm>
          <a:prstGeom prst="line">
            <a:avLst/>
          </a:prstGeom>
          <a:noFill/>
          <a:ln w="25400">
            <a:solidFill>
              <a:srgbClr val="0766B2"/>
            </a:solidFill>
            <a:round/>
            <a:headEnd/>
            <a:tailEnd/>
          </a:ln>
        </p:spPr>
        <p:txBody>
          <a:bodyPr/>
          <a:lstStyle/>
          <a:p>
            <a:endParaRPr lang="es-ES"/>
          </a:p>
        </p:txBody>
      </p:sp>
      <p:grpSp>
        <p:nvGrpSpPr>
          <p:cNvPr id="22579" name="Group 45"/>
          <p:cNvGrpSpPr>
            <a:grpSpLocks/>
          </p:cNvGrpSpPr>
          <p:nvPr/>
        </p:nvGrpSpPr>
        <p:grpSpPr bwMode="auto">
          <a:xfrm>
            <a:off x="3306763" y="1473200"/>
            <a:ext cx="349250" cy="368300"/>
            <a:chOff x="4694" y="3702"/>
            <a:chExt cx="273" cy="136"/>
          </a:xfrm>
        </p:grpSpPr>
        <p:sp>
          <p:nvSpPr>
            <p:cNvPr id="22603"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2604"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grpSp>
        <p:nvGrpSpPr>
          <p:cNvPr id="22580" name="Group 45"/>
          <p:cNvGrpSpPr>
            <a:grpSpLocks/>
          </p:cNvGrpSpPr>
          <p:nvPr/>
        </p:nvGrpSpPr>
        <p:grpSpPr bwMode="auto">
          <a:xfrm>
            <a:off x="5610225" y="3598863"/>
            <a:ext cx="349250" cy="368300"/>
            <a:chOff x="4694" y="3702"/>
            <a:chExt cx="273" cy="136"/>
          </a:xfrm>
        </p:grpSpPr>
        <p:sp>
          <p:nvSpPr>
            <p:cNvPr id="22601"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2602"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grpSp>
        <p:nvGrpSpPr>
          <p:cNvPr id="22581" name="Group 45"/>
          <p:cNvGrpSpPr>
            <a:grpSpLocks/>
          </p:cNvGrpSpPr>
          <p:nvPr/>
        </p:nvGrpSpPr>
        <p:grpSpPr bwMode="auto">
          <a:xfrm>
            <a:off x="5611813" y="4810547"/>
            <a:ext cx="349250" cy="368300"/>
            <a:chOff x="4694" y="3702"/>
            <a:chExt cx="273" cy="136"/>
          </a:xfrm>
        </p:grpSpPr>
        <p:sp>
          <p:nvSpPr>
            <p:cNvPr id="22599"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2600"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grpSp>
        <p:nvGrpSpPr>
          <p:cNvPr id="22582" name="Group 45"/>
          <p:cNvGrpSpPr>
            <a:grpSpLocks/>
          </p:cNvGrpSpPr>
          <p:nvPr/>
        </p:nvGrpSpPr>
        <p:grpSpPr bwMode="auto">
          <a:xfrm>
            <a:off x="5610225" y="2336800"/>
            <a:ext cx="349250" cy="368300"/>
            <a:chOff x="4694" y="3702"/>
            <a:chExt cx="273" cy="136"/>
          </a:xfrm>
        </p:grpSpPr>
        <p:sp>
          <p:nvSpPr>
            <p:cNvPr id="22597"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2598"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sp>
        <p:nvSpPr>
          <p:cNvPr id="22583" name="Line 74"/>
          <p:cNvSpPr>
            <a:spLocks noChangeShapeType="1"/>
          </p:cNvSpPr>
          <p:nvPr/>
        </p:nvSpPr>
        <p:spPr bwMode="auto">
          <a:xfrm flipV="1">
            <a:off x="4889500" y="2876550"/>
            <a:ext cx="684213" cy="576263"/>
          </a:xfrm>
          <a:prstGeom prst="line">
            <a:avLst/>
          </a:prstGeom>
          <a:noFill/>
          <a:ln w="25400">
            <a:solidFill>
              <a:srgbClr val="0766B2"/>
            </a:solidFill>
            <a:round/>
            <a:headEnd/>
            <a:tailEnd/>
          </a:ln>
        </p:spPr>
        <p:txBody>
          <a:bodyPr/>
          <a:lstStyle/>
          <a:p>
            <a:endParaRPr lang="es-ES"/>
          </a:p>
        </p:txBody>
      </p:sp>
      <p:grpSp>
        <p:nvGrpSpPr>
          <p:cNvPr id="22584" name="Group 45"/>
          <p:cNvGrpSpPr>
            <a:grpSpLocks/>
          </p:cNvGrpSpPr>
          <p:nvPr/>
        </p:nvGrpSpPr>
        <p:grpSpPr bwMode="auto">
          <a:xfrm>
            <a:off x="3817937" y="5859166"/>
            <a:ext cx="349250" cy="368300"/>
            <a:chOff x="4694" y="3702"/>
            <a:chExt cx="273" cy="136"/>
          </a:xfrm>
        </p:grpSpPr>
        <p:sp>
          <p:nvSpPr>
            <p:cNvPr id="22595"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2596"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sp>
        <p:nvSpPr>
          <p:cNvPr id="22585" name="Line 74"/>
          <p:cNvSpPr>
            <a:spLocks noChangeShapeType="1"/>
          </p:cNvSpPr>
          <p:nvPr/>
        </p:nvSpPr>
        <p:spPr bwMode="auto">
          <a:xfrm flipV="1">
            <a:off x="4331494" y="4244975"/>
            <a:ext cx="89694" cy="1468438"/>
          </a:xfrm>
          <a:prstGeom prst="line">
            <a:avLst/>
          </a:prstGeom>
          <a:noFill/>
          <a:ln w="25400">
            <a:solidFill>
              <a:srgbClr val="0766B2"/>
            </a:solidFill>
            <a:round/>
            <a:headEnd/>
            <a:tailEnd/>
          </a:ln>
        </p:spPr>
        <p:txBody>
          <a:bodyPr/>
          <a:lstStyle/>
          <a:p>
            <a:endParaRPr lang="es-ES"/>
          </a:p>
        </p:txBody>
      </p:sp>
      <p:sp>
        <p:nvSpPr>
          <p:cNvPr id="22588" name="Text Box 42"/>
          <p:cNvSpPr txBox="1">
            <a:spLocks noChangeArrowheads="1"/>
          </p:cNvSpPr>
          <p:nvPr/>
        </p:nvSpPr>
        <p:spPr bwMode="auto">
          <a:xfrm>
            <a:off x="893762" y="1988343"/>
            <a:ext cx="2663825" cy="696913"/>
          </a:xfrm>
          <a:prstGeom prst="rect">
            <a:avLst/>
          </a:prstGeom>
          <a:noFill/>
          <a:ln w="9525">
            <a:noFill/>
            <a:miter lim="800000"/>
            <a:headEnd/>
            <a:tailEnd/>
          </a:ln>
        </p:spPr>
        <p:txBody>
          <a:bodyPr>
            <a:spAutoFit/>
          </a:bodyPr>
          <a:lstStyle/>
          <a:p>
            <a:r>
              <a:rPr lang="es-ES" b="1" dirty="0" smtClean="0">
                <a:solidFill>
                  <a:srgbClr val="0070C0"/>
                </a:solidFill>
                <a:latin typeface="Helvetica" charset="0"/>
              </a:rPr>
              <a:t>332</a:t>
            </a:r>
            <a:endParaRPr lang="es-ES" b="1" dirty="0">
              <a:solidFill>
                <a:srgbClr val="0070C0"/>
              </a:solidFill>
              <a:latin typeface="Helvetica" charset="0"/>
            </a:endParaRPr>
          </a:p>
          <a:p>
            <a:pPr>
              <a:lnSpc>
                <a:spcPct val="120000"/>
              </a:lnSpc>
            </a:pPr>
            <a:r>
              <a:rPr lang="es-ES" b="1" dirty="0">
                <a:solidFill>
                  <a:srgbClr val="0766B2"/>
                </a:solidFill>
                <a:latin typeface="Helvetica" charset="0"/>
              </a:rPr>
              <a:t>PhD </a:t>
            </a:r>
            <a:r>
              <a:rPr lang="es-ES" b="1" dirty="0" smtClean="0">
                <a:solidFill>
                  <a:srgbClr val="0766B2"/>
                </a:solidFill>
                <a:latin typeface="Helvetica" charset="0"/>
              </a:rPr>
              <a:t>Tesis </a:t>
            </a:r>
            <a:r>
              <a:rPr lang="es-ES" dirty="0" smtClean="0"/>
              <a:t>presentadas</a:t>
            </a:r>
            <a:endParaRPr lang="ca-ES" b="1" dirty="0">
              <a:solidFill>
                <a:srgbClr val="993366"/>
              </a:solidFill>
            </a:endParaRPr>
          </a:p>
        </p:txBody>
      </p:sp>
      <p:sp>
        <p:nvSpPr>
          <p:cNvPr id="22589" name="Text Box 42"/>
          <p:cNvSpPr txBox="1">
            <a:spLocks noChangeArrowheads="1"/>
          </p:cNvSpPr>
          <p:nvPr/>
        </p:nvSpPr>
        <p:spPr bwMode="auto">
          <a:xfrm>
            <a:off x="3347864" y="1520825"/>
            <a:ext cx="3672408" cy="646331"/>
          </a:xfrm>
          <a:prstGeom prst="rect">
            <a:avLst/>
          </a:prstGeom>
          <a:noFill/>
          <a:ln w="9525">
            <a:noFill/>
            <a:miter lim="800000"/>
            <a:headEnd/>
            <a:tailEnd/>
          </a:ln>
        </p:spPr>
        <p:txBody>
          <a:bodyPr wrap="square">
            <a:spAutoFit/>
          </a:bodyPr>
          <a:lstStyle/>
          <a:p>
            <a:r>
              <a:rPr lang="es-ES" b="1" dirty="0" smtClean="0">
                <a:solidFill>
                  <a:srgbClr val="0070C0"/>
                </a:solidFill>
                <a:latin typeface="Helvetica" charset="0"/>
              </a:rPr>
              <a:t>2.835</a:t>
            </a:r>
            <a:endParaRPr lang="es-ES" b="1" dirty="0">
              <a:solidFill>
                <a:srgbClr val="0070C0"/>
              </a:solidFill>
              <a:latin typeface="Helvetica" charset="0"/>
            </a:endParaRPr>
          </a:p>
          <a:p>
            <a:r>
              <a:rPr lang="es-ES" b="1" dirty="0" smtClean="0">
                <a:solidFill>
                  <a:srgbClr val="0766B2"/>
                </a:solidFill>
                <a:latin typeface="Helvetica" charset="0"/>
              </a:rPr>
              <a:t>Artículos</a:t>
            </a:r>
            <a:r>
              <a:rPr lang="es-ES" dirty="0" smtClean="0"/>
              <a:t> de revistas científicas</a:t>
            </a:r>
            <a:endParaRPr lang="ca-ES" dirty="0"/>
          </a:p>
        </p:txBody>
      </p:sp>
      <p:sp>
        <p:nvSpPr>
          <p:cNvPr id="22590" name="Text Box 43"/>
          <p:cNvSpPr txBox="1">
            <a:spLocks noChangeArrowheads="1"/>
          </p:cNvSpPr>
          <p:nvPr/>
        </p:nvSpPr>
        <p:spPr bwMode="auto">
          <a:xfrm>
            <a:off x="5646738" y="2336800"/>
            <a:ext cx="2736647" cy="923330"/>
          </a:xfrm>
          <a:prstGeom prst="rect">
            <a:avLst/>
          </a:prstGeom>
          <a:noFill/>
          <a:ln w="9525">
            <a:noFill/>
            <a:miter lim="800000"/>
            <a:headEnd/>
            <a:tailEnd/>
          </a:ln>
        </p:spPr>
        <p:txBody>
          <a:bodyPr wrap="none">
            <a:spAutoFit/>
          </a:bodyPr>
          <a:lstStyle/>
          <a:p>
            <a:r>
              <a:rPr lang="es-ES" b="1" dirty="0" smtClean="0">
                <a:solidFill>
                  <a:srgbClr val="0070C0"/>
                </a:solidFill>
                <a:latin typeface="Helvetica" charset="0"/>
              </a:rPr>
              <a:t>201</a:t>
            </a:r>
            <a:endParaRPr lang="es-ES" b="1" dirty="0">
              <a:solidFill>
                <a:srgbClr val="0070C0"/>
              </a:solidFill>
              <a:latin typeface="Helvetica" charset="0"/>
            </a:endParaRPr>
          </a:p>
          <a:p>
            <a:r>
              <a:rPr lang="es-ES" b="1" dirty="0">
                <a:solidFill>
                  <a:srgbClr val="0070C0"/>
                </a:solidFill>
                <a:latin typeface="Helvetica" charset="0"/>
              </a:rPr>
              <a:t>Grupos</a:t>
            </a:r>
            <a:r>
              <a:rPr lang="es-ES" dirty="0" smtClean="0"/>
              <a:t> de Investigación</a:t>
            </a:r>
            <a:endParaRPr lang="es-ES" b="1" dirty="0">
              <a:solidFill>
                <a:srgbClr val="0766B2"/>
              </a:solidFill>
              <a:latin typeface="Helvetica" charset="0"/>
            </a:endParaRPr>
          </a:p>
          <a:p>
            <a:endParaRPr lang="ca-ES" b="1" dirty="0">
              <a:solidFill>
                <a:srgbClr val="993366"/>
              </a:solidFill>
            </a:endParaRPr>
          </a:p>
        </p:txBody>
      </p:sp>
      <p:sp>
        <p:nvSpPr>
          <p:cNvPr id="22591" name="Text Box 43"/>
          <p:cNvSpPr txBox="1">
            <a:spLocks noChangeArrowheads="1"/>
          </p:cNvSpPr>
          <p:nvPr/>
        </p:nvSpPr>
        <p:spPr bwMode="auto">
          <a:xfrm>
            <a:off x="5646738" y="3633788"/>
            <a:ext cx="3416320" cy="923330"/>
          </a:xfrm>
          <a:prstGeom prst="rect">
            <a:avLst/>
          </a:prstGeom>
          <a:noFill/>
          <a:ln w="9525">
            <a:noFill/>
            <a:miter lim="800000"/>
            <a:headEnd/>
            <a:tailEnd/>
          </a:ln>
        </p:spPr>
        <p:txBody>
          <a:bodyPr wrap="none">
            <a:spAutoFit/>
          </a:bodyPr>
          <a:lstStyle/>
          <a:p>
            <a:r>
              <a:rPr lang="es-ES" b="1" dirty="0" smtClean="0">
                <a:solidFill>
                  <a:srgbClr val="0070C0"/>
                </a:solidFill>
                <a:latin typeface="Helvetica" charset="0"/>
              </a:rPr>
              <a:t>160</a:t>
            </a:r>
            <a:endParaRPr lang="es-ES" b="1" dirty="0">
              <a:solidFill>
                <a:srgbClr val="0070C0"/>
              </a:solidFill>
              <a:latin typeface="Helvetica" charset="0"/>
            </a:endParaRPr>
          </a:p>
          <a:p>
            <a:r>
              <a:rPr lang="es-ES" b="1" dirty="0" smtClean="0">
                <a:solidFill>
                  <a:srgbClr val="0070C0"/>
                </a:solidFill>
                <a:latin typeface="Helvetica" charset="0"/>
              </a:rPr>
              <a:t>Distinciones</a:t>
            </a:r>
            <a:r>
              <a:rPr lang="es-ES" dirty="0" smtClean="0"/>
              <a:t> </a:t>
            </a:r>
            <a:r>
              <a:rPr lang="es-ES" dirty="0" err="1" smtClean="0"/>
              <a:t>Cientificotécnicas</a:t>
            </a:r>
            <a:endParaRPr lang="es-ES" b="1" dirty="0">
              <a:solidFill>
                <a:srgbClr val="0766B2"/>
              </a:solidFill>
              <a:latin typeface="Helvetica" charset="0"/>
            </a:endParaRPr>
          </a:p>
          <a:p>
            <a:endParaRPr lang="ca-ES" b="1" dirty="0">
              <a:solidFill>
                <a:srgbClr val="993366"/>
              </a:solidFill>
            </a:endParaRPr>
          </a:p>
        </p:txBody>
      </p:sp>
      <p:sp>
        <p:nvSpPr>
          <p:cNvPr id="22592" name="Rectangle 13"/>
          <p:cNvSpPr>
            <a:spLocks noChangeArrowheads="1"/>
          </p:cNvSpPr>
          <p:nvPr/>
        </p:nvSpPr>
        <p:spPr bwMode="auto">
          <a:xfrm>
            <a:off x="5646737" y="4842173"/>
            <a:ext cx="3822315" cy="923330"/>
          </a:xfrm>
          <a:prstGeom prst="rect">
            <a:avLst/>
          </a:prstGeom>
          <a:noFill/>
          <a:ln w="9525">
            <a:noFill/>
            <a:miter lim="800000"/>
            <a:headEnd/>
            <a:tailEnd/>
          </a:ln>
        </p:spPr>
        <p:txBody>
          <a:bodyPr wrap="square">
            <a:spAutoFit/>
          </a:bodyPr>
          <a:lstStyle/>
          <a:p>
            <a:r>
              <a:rPr lang="en-US" b="1" dirty="0" smtClean="0">
                <a:solidFill>
                  <a:srgbClr val="0070C0"/>
                </a:solidFill>
                <a:latin typeface="Helvetica" charset="0"/>
              </a:rPr>
              <a:t>17</a:t>
            </a:r>
            <a:endParaRPr lang="en-US" b="1" dirty="0">
              <a:solidFill>
                <a:srgbClr val="0070C0"/>
              </a:solidFill>
              <a:latin typeface="Helvetica" charset="0"/>
            </a:endParaRPr>
          </a:p>
          <a:p>
            <a:r>
              <a:rPr lang="es-ES_tradnl" b="1" dirty="0" smtClean="0">
                <a:solidFill>
                  <a:srgbClr val="0070C0"/>
                </a:solidFill>
                <a:latin typeface="Helvetica" charset="0"/>
              </a:rPr>
              <a:t>Centros</a:t>
            </a:r>
            <a:r>
              <a:rPr lang="en-US" dirty="0" smtClean="0"/>
              <a:t> </a:t>
            </a:r>
            <a:r>
              <a:rPr lang="es-ES_tradnl" dirty="0" smtClean="0"/>
              <a:t>específicos</a:t>
            </a:r>
            <a:r>
              <a:rPr lang="en-US" dirty="0" smtClean="0"/>
              <a:t> de </a:t>
            </a:r>
            <a:r>
              <a:rPr lang="es-ES_tradnl" dirty="0" smtClean="0"/>
              <a:t>investigación</a:t>
            </a:r>
            <a:endParaRPr lang="es-ES_tradnl" dirty="0"/>
          </a:p>
        </p:txBody>
      </p:sp>
      <p:sp>
        <p:nvSpPr>
          <p:cNvPr id="22593" name="Rectangle 7"/>
          <p:cNvSpPr>
            <a:spLocks noChangeArrowheads="1"/>
          </p:cNvSpPr>
          <p:nvPr/>
        </p:nvSpPr>
        <p:spPr bwMode="auto">
          <a:xfrm>
            <a:off x="3846512" y="5872163"/>
            <a:ext cx="5225265" cy="646331"/>
          </a:xfrm>
          <a:prstGeom prst="rect">
            <a:avLst/>
          </a:prstGeom>
          <a:noFill/>
          <a:ln w="9525">
            <a:noFill/>
            <a:miter lim="800000"/>
            <a:headEnd/>
            <a:tailEnd/>
          </a:ln>
        </p:spPr>
        <p:txBody>
          <a:bodyPr wrap="square">
            <a:spAutoFit/>
          </a:bodyPr>
          <a:lstStyle/>
          <a:p>
            <a:r>
              <a:rPr lang="es-ES" b="1" dirty="0" smtClean="0">
                <a:solidFill>
                  <a:srgbClr val="0070C0"/>
                </a:solidFill>
                <a:latin typeface="Helvetica" charset="0"/>
              </a:rPr>
              <a:t>1.698</a:t>
            </a:r>
            <a:endParaRPr lang="es-ES" b="1" dirty="0">
              <a:solidFill>
                <a:srgbClr val="0070C0"/>
              </a:solidFill>
              <a:latin typeface="Helvetica" charset="0"/>
            </a:endParaRPr>
          </a:p>
          <a:p>
            <a:r>
              <a:rPr lang="es-ES" b="1" dirty="0" smtClean="0">
                <a:solidFill>
                  <a:srgbClr val="0766B2"/>
                </a:solidFill>
                <a:latin typeface="Helvetica" charset="0"/>
              </a:rPr>
              <a:t>Proyectos de Investigación </a:t>
            </a:r>
            <a:r>
              <a:rPr lang="es-ES" dirty="0" smtClean="0"/>
              <a:t>activos</a:t>
            </a:r>
            <a:endParaRPr lang="es-ES" dirty="0"/>
          </a:p>
        </p:txBody>
      </p:sp>
      <p:sp>
        <p:nvSpPr>
          <p:cNvPr id="22594" name="2 Marcador de contenido"/>
          <p:cNvSpPr>
            <a:spLocks noGrp="1"/>
          </p:cNvSpPr>
          <p:nvPr>
            <p:ph idx="4294967295"/>
          </p:nvPr>
        </p:nvSpPr>
        <p:spPr>
          <a:xfrm>
            <a:off x="3233738" y="549275"/>
            <a:ext cx="4933950" cy="450850"/>
          </a:xfrm>
        </p:spPr>
        <p:txBody>
          <a:bodyPr/>
          <a:lstStyle/>
          <a:p>
            <a:pPr algn="r" eaLnBrk="1" hangingPunct="1">
              <a:spcBef>
                <a:spcPct val="0"/>
              </a:spcBef>
              <a:buFont typeface="Wingdings" pitchFamily="2" charset="2"/>
              <a:buNone/>
            </a:pPr>
            <a:r>
              <a:rPr lang="es-ES" dirty="0" smtClean="0"/>
              <a:t>Investigación para Innovación</a:t>
            </a:r>
          </a:p>
        </p:txBody>
      </p:sp>
      <p:grpSp>
        <p:nvGrpSpPr>
          <p:cNvPr id="79" name="Group 45"/>
          <p:cNvGrpSpPr>
            <a:grpSpLocks/>
          </p:cNvGrpSpPr>
          <p:nvPr/>
        </p:nvGrpSpPr>
        <p:grpSpPr bwMode="auto">
          <a:xfrm>
            <a:off x="152224" y="4060825"/>
            <a:ext cx="230502" cy="368300"/>
            <a:chOff x="4694" y="3702"/>
            <a:chExt cx="273" cy="136"/>
          </a:xfrm>
        </p:grpSpPr>
        <p:sp>
          <p:nvSpPr>
            <p:cNvPr id="80"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81"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sp>
        <p:nvSpPr>
          <p:cNvPr id="82" name="Rectangle 7"/>
          <p:cNvSpPr>
            <a:spLocks noChangeArrowheads="1"/>
          </p:cNvSpPr>
          <p:nvPr/>
        </p:nvSpPr>
        <p:spPr bwMode="auto">
          <a:xfrm>
            <a:off x="143599" y="4023871"/>
            <a:ext cx="3413988" cy="1661993"/>
          </a:xfrm>
          <a:prstGeom prst="rect">
            <a:avLst/>
          </a:prstGeom>
          <a:noFill/>
          <a:ln w="9525">
            <a:noFill/>
            <a:miter lim="800000"/>
            <a:headEnd/>
            <a:tailEnd/>
          </a:ln>
        </p:spPr>
        <p:txBody>
          <a:bodyPr wrap="square">
            <a:spAutoFit/>
          </a:bodyPr>
          <a:lstStyle/>
          <a:p>
            <a:r>
              <a:rPr lang="es-ES" b="1" dirty="0" smtClean="0">
                <a:solidFill>
                  <a:srgbClr val="0070C0"/>
                </a:solidFill>
                <a:latin typeface="Helvetica" charset="0"/>
              </a:rPr>
              <a:t>1.126</a:t>
            </a:r>
            <a:endParaRPr lang="es-ES" b="1" dirty="0">
              <a:solidFill>
                <a:srgbClr val="0070C0"/>
              </a:solidFill>
              <a:latin typeface="Helvetica" charset="0"/>
            </a:endParaRPr>
          </a:p>
          <a:p>
            <a:r>
              <a:rPr lang="es-ES" b="1" dirty="0">
                <a:solidFill>
                  <a:srgbClr val="0070C0"/>
                </a:solidFill>
                <a:latin typeface="Helvetica" charset="0"/>
              </a:rPr>
              <a:t>Proyectos de investigación </a:t>
            </a:r>
            <a:r>
              <a:rPr lang="es-ES" b="1" dirty="0" smtClean="0">
                <a:solidFill>
                  <a:srgbClr val="0070C0"/>
                </a:solidFill>
                <a:latin typeface="Helvetica" charset="0"/>
              </a:rPr>
              <a:t>iniciados </a:t>
            </a:r>
            <a:r>
              <a:rPr lang="es-ES" b="1" dirty="0">
                <a:solidFill>
                  <a:srgbClr val="0070C0"/>
                </a:solidFill>
                <a:latin typeface="Helvetica" charset="0"/>
              </a:rPr>
              <a:t>en 2012</a:t>
            </a:r>
          </a:p>
          <a:p>
            <a:r>
              <a:rPr lang="es-ES" sz="1600" dirty="0"/>
              <a:t>278 </a:t>
            </a:r>
            <a:r>
              <a:rPr lang="es-ES" sz="1600" dirty="0" smtClean="0"/>
              <a:t>Convocatorias Competitivas</a:t>
            </a:r>
            <a:endParaRPr lang="es-ES" sz="1600" dirty="0"/>
          </a:p>
          <a:p>
            <a:r>
              <a:rPr lang="es-ES" sz="1600" dirty="0"/>
              <a:t>713 Contratos de investigación industrial</a:t>
            </a:r>
          </a:p>
        </p:txBody>
      </p:sp>
      <p:sp>
        <p:nvSpPr>
          <p:cNvPr id="83" name="2 Marcador de contenido"/>
          <p:cNvSpPr txBox="1">
            <a:spLocks/>
          </p:cNvSpPr>
          <p:nvPr/>
        </p:nvSpPr>
        <p:spPr bwMode="auto">
          <a:xfrm>
            <a:off x="7955653" y="6472833"/>
            <a:ext cx="1116124" cy="364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ABE"/>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7ABE"/>
              </a:buClr>
              <a:buFont typeface="Arial" charset="0"/>
              <a:buChar char="•"/>
              <a:defRPr sz="1600">
                <a:solidFill>
                  <a:schemeClr val="tx1"/>
                </a:solidFill>
                <a:latin typeface="+mn-lt"/>
              </a:defRPr>
            </a:lvl2pPr>
            <a:lvl3pPr marL="1143000" indent="-228600" algn="l" rtl="0" eaLnBrk="0" fontAlgn="base" hangingPunct="0">
              <a:spcBef>
                <a:spcPct val="20000"/>
              </a:spcBef>
              <a:spcAft>
                <a:spcPct val="0"/>
              </a:spcAft>
              <a:buClr>
                <a:srgbClr val="007ABE"/>
              </a:buClr>
              <a:buFont typeface="Courier New" pitchFamily="49" charset="0"/>
              <a:buChar char="o"/>
              <a:defRPr sz="13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 typeface="Wingdings" pitchFamily="2" charset="2"/>
              <a:buNone/>
            </a:pPr>
            <a:r>
              <a:rPr lang="ca-ES" sz="1400" kern="0" dirty="0" smtClean="0"/>
              <a:t>2013-2014</a:t>
            </a:r>
            <a:endParaRPr lang="ca-ES" sz="1400" kern="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39"/>
          <p:cNvSpPr>
            <a:spLocks noChangeShapeType="1"/>
          </p:cNvSpPr>
          <p:nvPr/>
        </p:nvSpPr>
        <p:spPr bwMode="auto">
          <a:xfrm>
            <a:off x="468313" y="115888"/>
            <a:ext cx="6192837" cy="0"/>
          </a:xfrm>
          <a:prstGeom prst="line">
            <a:avLst/>
          </a:prstGeom>
          <a:noFill/>
          <a:ln w="28575" cap="sq">
            <a:noFill/>
            <a:round/>
            <a:headEnd/>
            <a:tailEnd/>
          </a:ln>
        </p:spPr>
        <p:txBody>
          <a:bodyPr/>
          <a:lstStyle/>
          <a:p>
            <a:endParaRPr lang="es-ES"/>
          </a:p>
        </p:txBody>
      </p:sp>
      <p:sp>
        <p:nvSpPr>
          <p:cNvPr id="24579" name="Line 41"/>
          <p:cNvSpPr>
            <a:spLocks noChangeShapeType="1"/>
          </p:cNvSpPr>
          <p:nvPr/>
        </p:nvSpPr>
        <p:spPr bwMode="auto">
          <a:xfrm>
            <a:off x="468313" y="115888"/>
            <a:ext cx="0" cy="273050"/>
          </a:xfrm>
          <a:prstGeom prst="line">
            <a:avLst/>
          </a:prstGeom>
          <a:noFill/>
          <a:ln w="28575" cap="sq">
            <a:noFill/>
            <a:round/>
            <a:headEnd/>
            <a:tailEnd/>
          </a:ln>
        </p:spPr>
        <p:txBody>
          <a:bodyPr/>
          <a:lstStyle/>
          <a:p>
            <a:endParaRPr lang="es-ES"/>
          </a:p>
        </p:txBody>
      </p:sp>
      <p:sp>
        <p:nvSpPr>
          <p:cNvPr id="24580" name="Line 42"/>
          <p:cNvSpPr>
            <a:spLocks noChangeShapeType="1"/>
          </p:cNvSpPr>
          <p:nvPr/>
        </p:nvSpPr>
        <p:spPr bwMode="auto">
          <a:xfrm>
            <a:off x="8748713" y="115888"/>
            <a:ext cx="0" cy="273050"/>
          </a:xfrm>
          <a:prstGeom prst="line">
            <a:avLst/>
          </a:prstGeom>
          <a:noFill/>
          <a:ln w="28575" cap="sq">
            <a:noFill/>
            <a:round/>
            <a:headEnd/>
            <a:tailEnd/>
          </a:ln>
        </p:spPr>
        <p:txBody>
          <a:bodyPr/>
          <a:lstStyle/>
          <a:p>
            <a:endParaRPr lang="es-ES"/>
          </a:p>
        </p:txBody>
      </p:sp>
      <p:sp>
        <p:nvSpPr>
          <p:cNvPr id="24581" name="Line 43"/>
          <p:cNvSpPr>
            <a:spLocks noChangeShapeType="1"/>
          </p:cNvSpPr>
          <p:nvPr/>
        </p:nvSpPr>
        <p:spPr bwMode="auto">
          <a:xfrm>
            <a:off x="6661150" y="115888"/>
            <a:ext cx="2087563" cy="0"/>
          </a:xfrm>
          <a:prstGeom prst="line">
            <a:avLst/>
          </a:prstGeom>
          <a:noFill/>
          <a:ln w="28575" cap="sq">
            <a:noFill/>
            <a:round/>
            <a:headEnd/>
            <a:tailEnd/>
          </a:ln>
        </p:spPr>
        <p:txBody>
          <a:bodyPr/>
          <a:lstStyle/>
          <a:p>
            <a:endParaRPr lang="es-ES"/>
          </a:p>
        </p:txBody>
      </p:sp>
      <p:sp>
        <p:nvSpPr>
          <p:cNvPr id="24582" name="Line 44"/>
          <p:cNvSpPr>
            <a:spLocks noChangeShapeType="1"/>
          </p:cNvSpPr>
          <p:nvPr/>
        </p:nvSpPr>
        <p:spPr bwMode="auto">
          <a:xfrm>
            <a:off x="468313" y="388938"/>
            <a:ext cx="0" cy="273050"/>
          </a:xfrm>
          <a:prstGeom prst="line">
            <a:avLst/>
          </a:prstGeom>
          <a:noFill/>
          <a:ln w="28575" cap="sq">
            <a:noFill/>
            <a:round/>
            <a:headEnd/>
            <a:tailEnd/>
          </a:ln>
        </p:spPr>
        <p:txBody>
          <a:bodyPr/>
          <a:lstStyle/>
          <a:p>
            <a:endParaRPr lang="es-ES"/>
          </a:p>
        </p:txBody>
      </p:sp>
      <p:sp>
        <p:nvSpPr>
          <p:cNvPr id="24583" name="Line 45"/>
          <p:cNvSpPr>
            <a:spLocks noChangeShapeType="1"/>
          </p:cNvSpPr>
          <p:nvPr/>
        </p:nvSpPr>
        <p:spPr bwMode="auto">
          <a:xfrm>
            <a:off x="8748713" y="388938"/>
            <a:ext cx="0" cy="273050"/>
          </a:xfrm>
          <a:prstGeom prst="line">
            <a:avLst/>
          </a:prstGeom>
          <a:noFill/>
          <a:ln w="28575" cap="sq">
            <a:noFill/>
            <a:round/>
            <a:headEnd/>
            <a:tailEnd/>
          </a:ln>
        </p:spPr>
        <p:txBody>
          <a:bodyPr/>
          <a:lstStyle/>
          <a:p>
            <a:endParaRPr lang="es-ES"/>
          </a:p>
        </p:txBody>
      </p:sp>
      <p:sp>
        <p:nvSpPr>
          <p:cNvPr id="24584" name="Line 46"/>
          <p:cNvSpPr>
            <a:spLocks noChangeShapeType="1"/>
          </p:cNvSpPr>
          <p:nvPr/>
        </p:nvSpPr>
        <p:spPr bwMode="auto">
          <a:xfrm>
            <a:off x="468313" y="661988"/>
            <a:ext cx="0" cy="273050"/>
          </a:xfrm>
          <a:prstGeom prst="line">
            <a:avLst/>
          </a:prstGeom>
          <a:noFill/>
          <a:ln w="28575" cap="sq">
            <a:noFill/>
            <a:round/>
            <a:headEnd/>
            <a:tailEnd/>
          </a:ln>
        </p:spPr>
        <p:txBody>
          <a:bodyPr/>
          <a:lstStyle/>
          <a:p>
            <a:endParaRPr lang="es-ES"/>
          </a:p>
        </p:txBody>
      </p:sp>
      <p:sp>
        <p:nvSpPr>
          <p:cNvPr id="24585" name="Line 47"/>
          <p:cNvSpPr>
            <a:spLocks noChangeShapeType="1"/>
          </p:cNvSpPr>
          <p:nvPr/>
        </p:nvSpPr>
        <p:spPr bwMode="auto">
          <a:xfrm>
            <a:off x="8748713" y="661988"/>
            <a:ext cx="0" cy="273050"/>
          </a:xfrm>
          <a:prstGeom prst="line">
            <a:avLst/>
          </a:prstGeom>
          <a:noFill/>
          <a:ln w="28575" cap="sq">
            <a:noFill/>
            <a:round/>
            <a:headEnd/>
            <a:tailEnd/>
          </a:ln>
        </p:spPr>
        <p:txBody>
          <a:bodyPr/>
          <a:lstStyle/>
          <a:p>
            <a:endParaRPr lang="es-ES"/>
          </a:p>
        </p:txBody>
      </p:sp>
      <p:sp>
        <p:nvSpPr>
          <p:cNvPr id="24586" name="Line 48"/>
          <p:cNvSpPr>
            <a:spLocks noChangeShapeType="1"/>
          </p:cNvSpPr>
          <p:nvPr/>
        </p:nvSpPr>
        <p:spPr bwMode="auto">
          <a:xfrm>
            <a:off x="468313" y="935038"/>
            <a:ext cx="0" cy="273050"/>
          </a:xfrm>
          <a:prstGeom prst="line">
            <a:avLst/>
          </a:prstGeom>
          <a:noFill/>
          <a:ln w="28575" cap="sq">
            <a:noFill/>
            <a:round/>
            <a:headEnd/>
            <a:tailEnd/>
          </a:ln>
        </p:spPr>
        <p:txBody>
          <a:bodyPr/>
          <a:lstStyle/>
          <a:p>
            <a:endParaRPr lang="es-ES"/>
          </a:p>
        </p:txBody>
      </p:sp>
      <p:sp>
        <p:nvSpPr>
          <p:cNvPr id="24587" name="Line 49"/>
          <p:cNvSpPr>
            <a:spLocks noChangeShapeType="1"/>
          </p:cNvSpPr>
          <p:nvPr/>
        </p:nvSpPr>
        <p:spPr bwMode="auto">
          <a:xfrm>
            <a:off x="8748713" y="935038"/>
            <a:ext cx="0" cy="273050"/>
          </a:xfrm>
          <a:prstGeom prst="line">
            <a:avLst/>
          </a:prstGeom>
          <a:noFill/>
          <a:ln w="28575" cap="sq">
            <a:noFill/>
            <a:round/>
            <a:headEnd/>
            <a:tailEnd/>
          </a:ln>
        </p:spPr>
        <p:txBody>
          <a:bodyPr/>
          <a:lstStyle/>
          <a:p>
            <a:endParaRPr lang="es-ES"/>
          </a:p>
        </p:txBody>
      </p:sp>
      <p:sp>
        <p:nvSpPr>
          <p:cNvPr id="24588" name="Line 50"/>
          <p:cNvSpPr>
            <a:spLocks noChangeShapeType="1"/>
          </p:cNvSpPr>
          <p:nvPr/>
        </p:nvSpPr>
        <p:spPr bwMode="auto">
          <a:xfrm>
            <a:off x="395288" y="1089025"/>
            <a:ext cx="0" cy="638175"/>
          </a:xfrm>
          <a:prstGeom prst="line">
            <a:avLst/>
          </a:prstGeom>
          <a:noFill/>
          <a:ln w="28575" cap="sq">
            <a:noFill/>
            <a:round/>
            <a:headEnd/>
            <a:tailEnd/>
          </a:ln>
        </p:spPr>
        <p:txBody>
          <a:bodyPr/>
          <a:lstStyle/>
          <a:p>
            <a:endParaRPr lang="es-ES"/>
          </a:p>
        </p:txBody>
      </p:sp>
      <p:sp>
        <p:nvSpPr>
          <p:cNvPr id="24589" name="Line 51"/>
          <p:cNvSpPr>
            <a:spLocks noChangeShapeType="1"/>
          </p:cNvSpPr>
          <p:nvPr/>
        </p:nvSpPr>
        <p:spPr bwMode="auto">
          <a:xfrm>
            <a:off x="8675688" y="1089025"/>
            <a:ext cx="0" cy="638175"/>
          </a:xfrm>
          <a:prstGeom prst="line">
            <a:avLst/>
          </a:prstGeom>
          <a:noFill/>
          <a:ln w="28575" cap="sq">
            <a:noFill/>
            <a:round/>
            <a:headEnd/>
            <a:tailEnd/>
          </a:ln>
        </p:spPr>
        <p:txBody>
          <a:bodyPr/>
          <a:lstStyle/>
          <a:p>
            <a:endParaRPr lang="es-ES"/>
          </a:p>
        </p:txBody>
      </p:sp>
      <p:sp>
        <p:nvSpPr>
          <p:cNvPr id="24590" name="Line 52"/>
          <p:cNvSpPr>
            <a:spLocks noChangeShapeType="1"/>
          </p:cNvSpPr>
          <p:nvPr/>
        </p:nvSpPr>
        <p:spPr bwMode="auto">
          <a:xfrm>
            <a:off x="395288" y="1727200"/>
            <a:ext cx="0" cy="820738"/>
          </a:xfrm>
          <a:prstGeom prst="line">
            <a:avLst/>
          </a:prstGeom>
          <a:noFill/>
          <a:ln w="28575" cap="sq">
            <a:noFill/>
            <a:round/>
            <a:headEnd/>
            <a:tailEnd/>
          </a:ln>
        </p:spPr>
        <p:txBody>
          <a:bodyPr/>
          <a:lstStyle/>
          <a:p>
            <a:endParaRPr lang="es-ES"/>
          </a:p>
        </p:txBody>
      </p:sp>
      <p:sp>
        <p:nvSpPr>
          <p:cNvPr id="24591" name="Oval 7"/>
          <p:cNvSpPr>
            <a:spLocks noChangeArrowheads="1"/>
          </p:cNvSpPr>
          <p:nvPr/>
        </p:nvSpPr>
        <p:spPr bwMode="auto">
          <a:xfrm>
            <a:off x="4138613" y="3670300"/>
            <a:ext cx="647700" cy="644525"/>
          </a:xfrm>
          <a:prstGeom prst="ellipse">
            <a:avLst/>
          </a:prstGeom>
          <a:solidFill>
            <a:srgbClr val="0766B2"/>
          </a:solidFill>
          <a:ln w="9525">
            <a:noFill/>
            <a:round/>
            <a:headEnd/>
            <a:tailEnd/>
          </a:ln>
        </p:spPr>
        <p:txBody>
          <a:bodyPr wrap="none" anchor="ctr"/>
          <a:lstStyle/>
          <a:p>
            <a:endParaRPr lang="ca-ES" sz="2400"/>
          </a:p>
        </p:txBody>
      </p:sp>
      <p:sp>
        <p:nvSpPr>
          <p:cNvPr id="24592" name="Line 70"/>
          <p:cNvSpPr>
            <a:spLocks noChangeShapeType="1"/>
          </p:cNvSpPr>
          <p:nvPr/>
        </p:nvSpPr>
        <p:spPr bwMode="auto">
          <a:xfrm flipV="1">
            <a:off x="2951163" y="4281488"/>
            <a:ext cx="1079500" cy="973137"/>
          </a:xfrm>
          <a:prstGeom prst="line">
            <a:avLst/>
          </a:prstGeom>
          <a:noFill/>
          <a:ln w="25400">
            <a:solidFill>
              <a:srgbClr val="0766B2"/>
            </a:solidFill>
            <a:round/>
            <a:headEnd/>
            <a:tailEnd/>
          </a:ln>
        </p:spPr>
        <p:txBody>
          <a:bodyPr/>
          <a:lstStyle/>
          <a:p>
            <a:endParaRPr lang="es-ES"/>
          </a:p>
        </p:txBody>
      </p:sp>
      <p:grpSp>
        <p:nvGrpSpPr>
          <p:cNvPr id="24593" name="Group 45"/>
          <p:cNvGrpSpPr>
            <a:grpSpLocks/>
          </p:cNvGrpSpPr>
          <p:nvPr/>
        </p:nvGrpSpPr>
        <p:grpSpPr bwMode="auto">
          <a:xfrm>
            <a:off x="769728" y="1758698"/>
            <a:ext cx="349250" cy="368300"/>
            <a:chOff x="4694" y="3702"/>
            <a:chExt cx="273" cy="136"/>
          </a:xfrm>
        </p:grpSpPr>
        <p:sp>
          <p:nvSpPr>
            <p:cNvPr id="24616"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4617"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sp>
        <p:nvSpPr>
          <p:cNvPr id="24594" name="Line 71"/>
          <p:cNvSpPr>
            <a:spLocks noChangeShapeType="1"/>
          </p:cNvSpPr>
          <p:nvPr/>
        </p:nvSpPr>
        <p:spPr bwMode="auto">
          <a:xfrm>
            <a:off x="2051050" y="3028950"/>
            <a:ext cx="2052638" cy="757238"/>
          </a:xfrm>
          <a:prstGeom prst="line">
            <a:avLst/>
          </a:prstGeom>
          <a:noFill/>
          <a:ln w="25400">
            <a:solidFill>
              <a:srgbClr val="0766B2"/>
            </a:solidFill>
            <a:round/>
            <a:headEnd/>
            <a:tailEnd/>
          </a:ln>
        </p:spPr>
        <p:txBody>
          <a:bodyPr/>
          <a:lstStyle/>
          <a:p>
            <a:endParaRPr lang="es-ES"/>
          </a:p>
        </p:txBody>
      </p:sp>
      <p:sp>
        <p:nvSpPr>
          <p:cNvPr id="24595" name="Line 72"/>
          <p:cNvSpPr>
            <a:spLocks noChangeShapeType="1"/>
          </p:cNvSpPr>
          <p:nvPr/>
        </p:nvSpPr>
        <p:spPr bwMode="auto">
          <a:xfrm flipV="1">
            <a:off x="4626372" y="2547938"/>
            <a:ext cx="430609" cy="1014410"/>
          </a:xfrm>
          <a:prstGeom prst="line">
            <a:avLst/>
          </a:prstGeom>
          <a:noFill/>
          <a:ln w="25400">
            <a:solidFill>
              <a:srgbClr val="0766B2"/>
            </a:solidFill>
            <a:round/>
            <a:headEnd/>
            <a:tailEnd/>
          </a:ln>
        </p:spPr>
        <p:txBody>
          <a:bodyPr/>
          <a:lstStyle/>
          <a:p>
            <a:endParaRPr lang="es-ES"/>
          </a:p>
        </p:txBody>
      </p:sp>
      <p:sp>
        <p:nvSpPr>
          <p:cNvPr id="24596" name="Line 74"/>
          <p:cNvSpPr>
            <a:spLocks noChangeShapeType="1"/>
          </p:cNvSpPr>
          <p:nvPr/>
        </p:nvSpPr>
        <p:spPr bwMode="auto">
          <a:xfrm flipV="1">
            <a:off x="4930775" y="3774280"/>
            <a:ext cx="863600" cy="140494"/>
          </a:xfrm>
          <a:prstGeom prst="line">
            <a:avLst/>
          </a:prstGeom>
          <a:noFill/>
          <a:ln w="25400">
            <a:solidFill>
              <a:srgbClr val="0766B2"/>
            </a:solidFill>
            <a:round/>
            <a:headEnd/>
            <a:tailEnd/>
          </a:ln>
        </p:spPr>
        <p:txBody>
          <a:bodyPr/>
          <a:lstStyle/>
          <a:p>
            <a:endParaRPr lang="es-ES"/>
          </a:p>
        </p:txBody>
      </p:sp>
      <p:sp>
        <p:nvSpPr>
          <p:cNvPr id="24597" name="Line 74"/>
          <p:cNvSpPr>
            <a:spLocks noChangeShapeType="1"/>
          </p:cNvSpPr>
          <p:nvPr/>
        </p:nvSpPr>
        <p:spPr bwMode="auto">
          <a:xfrm flipH="1" flipV="1">
            <a:off x="4751388" y="4354513"/>
            <a:ext cx="611187" cy="755650"/>
          </a:xfrm>
          <a:prstGeom prst="line">
            <a:avLst/>
          </a:prstGeom>
          <a:noFill/>
          <a:ln w="25400">
            <a:solidFill>
              <a:srgbClr val="0766B2"/>
            </a:solidFill>
            <a:round/>
            <a:headEnd/>
            <a:tailEnd/>
          </a:ln>
        </p:spPr>
        <p:txBody>
          <a:bodyPr/>
          <a:lstStyle/>
          <a:p>
            <a:endParaRPr lang="es-ES"/>
          </a:p>
        </p:txBody>
      </p:sp>
      <p:grpSp>
        <p:nvGrpSpPr>
          <p:cNvPr id="24598" name="Group 45"/>
          <p:cNvGrpSpPr>
            <a:grpSpLocks/>
          </p:cNvGrpSpPr>
          <p:nvPr/>
        </p:nvGrpSpPr>
        <p:grpSpPr bwMode="auto">
          <a:xfrm>
            <a:off x="4882356" y="1428678"/>
            <a:ext cx="349250" cy="368300"/>
            <a:chOff x="4694" y="3702"/>
            <a:chExt cx="273" cy="136"/>
          </a:xfrm>
        </p:grpSpPr>
        <p:sp>
          <p:nvSpPr>
            <p:cNvPr id="24614"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4615"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grpSp>
        <p:nvGrpSpPr>
          <p:cNvPr id="24599" name="Group 45"/>
          <p:cNvGrpSpPr>
            <a:grpSpLocks/>
          </p:cNvGrpSpPr>
          <p:nvPr/>
        </p:nvGrpSpPr>
        <p:grpSpPr bwMode="auto">
          <a:xfrm>
            <a:off x="754063" y="5116513"/>
            <a:ext cx="349250" cy="368300"/>
            <a:chOff x="4694" y="3702"/>
            <a:chExt cx="273" cy="136"/>
          </a:xfrm>
        </p:grpSpPr>
        <p:sp>
          <p:nvSpPr>
            <p:cNvPr id="24612"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4613"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grpSp>
        <p:nvGrpSpPr>
          <p:cNvPr id="24600" name="Group 45"/>
          <p:cNvGrpSpPr>
            <a:grpSpLocks/>
          </p:cNvGrpSpPr>
          <p:nvPr/>
        </p:nvGrpSpPr>
        <p:grpSpPr bwMode="auto">
          <a:xfrm>
            <a:off x="6011862" y="3454400"/>
            <a:ext cx="349250" cy="368300"/>
            <a:chOff x="4694" y="3702"/>
            <a:chExt cx="273" cy="136"/>
          </a:xfrm>
        </p:grpSpPr>
        <p:sp>
          <p:nvSpPr>
            <p:cNvPr id="24610"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4611"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grpSp>
        <p:nvGrpSpPr>
          <p:cNvPr id="24601" name="Group 45"/>
          <p:cNvGrpSpPr>
            <a:grpSpLocks/>
          </p:cNvGrpSpPr>
          <p:nvPr/>
        </p:nvGrpSpPr>
        <p:grpSpPr bwMode="auto">
          <a:xfrm>
            <a:off x="5254625" y="5289550"/>
            <a:ext cx="349250" cy="368300"/>
            <a:chOff x="4694" y="3702"/>
            <a:chExt cx="273" cy="136"/>
          </a:xfrm>
        </p:grpSpPr>
        <p:sp>
          <p:nvSpPr>
            <p:cNvPr id="24608" name="Line 46"/>
            <p:cNvSpPr>
              <a:spLocks noChangeShapeType="1"/>
            </p:cNvSpPr>
            <p:nvPr/>
          </p:nvSpPr>
          <p:spPr bwMode="auto">
            <a:xfrm>
              <a:off x="4694" y="3702"/>
              <a:ext cx="273" cy="0"/>
            </a:xfrm>
            <a:prstGeom prst="line">
              <a:avLst/>
            </a:prstGeom>
            <a:noFill/>
            <a:ln w="25400">
              <a:solidFill>
                <a:srgbClr val="0766B2"/>
              </a:solidFill>
              <a:round/>
              <a:headEnd/>
              <a:tailEnd/>
            </a:ln>
          </p:spPr>
          <p:txBody>
            <a:bodyPr/>
            <a:lstStyle/>
            <a:p>
              <a:endParaRPr lang="es-ES"/>
            </a:p>
          </p:txBody>
        </p:sp>
        <p:sp>
          <p:nvSpPr>
            <p:cNvPr id="24609" name="Line 47"/>
            <p:cNvSpPr>
              <a:spLocks noChangeShapeType="1"/>
            </p:cNvSpPr>
            <p:nvPr/>
          </p:nvSpPr>
          <p:spPr bwMode="auto">
            <a:xfrm flipV="1">
              <a:off x="4694" y="3702"/>
              <a:ext cx="0" cy="136"/>
            </a:xfrm>
            <a:prstGeom prst="line">
              <a:avLst/>
            </a:prstGeom>
            <a:noFill/>
            <a:ln w="38100">
              <a:solidFill>
                <a:srgbClr val="0766B2"/>
              </a:solidFill>
              <a:round/>
              <a:headEnd/>
              <a:tailEnd/>
            </a:ln>
          </p:spPr>
          <p:txBody>
            <a:bodyPr/>
            <a:lstStyle/>
            <a:p>
              <a:endParaRPr lang="es-ES"/>
            </a:p>
          </p:txBody>
        </p:sp>
      </p:grpSp>
      <p:sp>
        <p:nvSpPr>
          <p:cNvPr id="24602" name="Rectangle 8"/>
          <p:cNvSpPr>
            <a:spLocks noChangeArrowheads="1"/>
          </p:cNvSpPr>
          <p:nvPr/>
        </p:nvSpPr>
        <p:spPr bwMode="auto">
          <a:xfrm>
            <a:off x="758615" y="1741235"/>
            <a:ext cx="2641600" cy="1089529"/>
          </a:xfrm>
          <a:prstGeom prst="rect">
            <a:avLst/>
          </a:prstGeom>
          <a:noFill/>
          <a:ln w="9525">
            <a:noFill/>
            <a:miter lim="800000"/>
            <a:headEnd/>
            <a:tailEnd/>
          </a:ln>
        </p:spPr>
        <p:txBody>
          <a:bodyPr>
            <a:spAutoFit/>
          </a:bodyPr>
          <a:lstStyle/>
          <a:p>
            <a:pPr>
              <a:lnSpc>
                <a:spcPct val="120000"/>
              </a:lnSpc>
            </a:pPr>
            <a:r>
              <a:rPr lang="ca-ES" b="1" dirty="0" smtClean="0">
                <a:solidFill>
                  <a:srgbClr val="0070C0"/>
                </a:solidFill>
                <a:latin typeface="Helvetica" charset="0"/>
              </a:rPr>
              <a:t>577</a:t>
            </a:r>
            <a:endParaRPr lang="ca-ES" b="1" dirty="0">
              <a:solidFill>
                <a:srgbClr val="0070C0"/>
              </a:solidFill>
              <a:latin typeface="Helvetica" charset="0"/>
            </a:endParaRPr>
          </a:p>
          <a:p>
            <a:pPr>
              <a:lnSpc>
                <a:spcPct val="120000"/>
              </a:lnSpc>
            </a:pPr>
            <a:r>
              <a:rPr lang="es-ES" b="1" dirty="0" smtClean="0">
                <a:solidFill>
                  <a:srgbClr val="0766B2"/>
                </a:solidFill>
                <a:latin typeface="Helvetica" charset="0"/>
              </a:rPr>
              <a:t>Licencias y Patentes</a:t>
            </a:r>
            <a:endParaRPr lang="es-ES" b="1" dirty="0">
              <a:solidFill>
                <a:srgbClr val="0766B2"/>
              </a:solidFill>
              <a:latin typeface="Helvetica" charset="0"/>
            </a:endParaRPr>
          </a:p>
          <a:p>
            <a:pPr>
              <a:lnSpc>
                <a:spcPct val="120000"/>
              </a:lnSpc>
            </a:pPr>
            <a:r>
              <a:rPr lang="es-ES" sz="1600" dirty="0" smtClean="0">
                <a:latin typeface="Helvetica" charset="0"/>
              </a:rPr>
              <a:t>(entre 2000 y 2014)</a:t>
            </a:r>
            <a:endParaRPr lang="es-ES" dirty="0"/>
          </a:p>
        </p:txBody>
      </p:sp>
      <p:sp>
        <p:nvSpPr>
          <p:cNvPr id="24603" name="Rectangle 8"/>
          <p:cNvSpPr>
            <a:spLocks noChangeArrowheads="1"/>
          </p:cNvSpPr>
          <p:nvPr/>
        </p:nvSpPr>
        <p:spPr bwMode="auto">
          <a:xfrm>
            <a:off x="4930775" y="1413344"/>
            <a:ext cx="3311525" cy="1059008"/>
          </a:xfrm>
          <a:prstGeom prst="rect">
            <a:avLst/>
          </a:prstGeom>
          <a:noFill/>
          <a:ln w="9525">
            <a:noFill/>
            <a:miter lim="800000"/>
            <a:headEnd/>
            <a:tailEnd/>
          </a:ln>
        </p:spPr>
        <p:txBody>
          <a:bodyPr>
            <a:spAutoFit/>
          </a:bodyPr>
          <a:lstStyle/>
          <a:p>
            <a:pPr>
              <a:lnSpc>
                <a:spcPct val="120000"/>
              </a:lnSpc>
            </a:pPr>
            <a:r>
              <a:rPr lang="en-US" dirty="0"/>
              <a:t>Des de 1998 a 2012:</a:t>
            </a:r>
            <a:r>
              <a:rPr lang="en-US" sz="1600" dirty="0">
                <a:solidFill>
                  <a:srgbClr val="FF0000"/>
                </a:solidFill>
                <a:latin typeface="Helvetica" charset="0"/>
              </a:rPr>
              <a:t/>
            </a:r>
            <a:br>
              <a:rPr lang="en-US" sz="1600" dirty="0">
                <a:solidFill>
                  <a:srgbClr val="FF0000"/>
                </a:solidFill>
                <a:latin typeface="Helvetica" charset="0"/>
              </a:rPr>
            </a:br>
            <a:r>
              <a:rPr lang="en-US" b="1" dirty="0">
                <a:solidFill>
                  <a:srgbClr val="0766B2"/>
                </a:solidFill>
                <a:latin typeface="Helvetica" charset="0"/>
              </a:rPr>
              <a:t>257 spin-off y </a:t>
            </a:r>
            <a:r>
              <a:rPr lang="en-US" b="1" dirty="0" smtClean="0">
                <a:solidFill>
                  <a:srgbClr val="0766B2"/>
                </a:solidFill>
                <a:latin typeface="Helvetica" charset="0"/>
              </a:rPr>
              <a:t>start-up </a:t>
            </a:r>
            <a:r>
              <a:rPr lang="es-ES" dirty="0" smtClean="0">
                <a:latin typeface="Helvetica" charset="0"/>
              </a:rPr>
              <a:t>creadas</a:t>
            </a:r>
            <a:endParaRPr lang="es-ES" dirty="0">
              <a:latin typeface="Helvetica" charset="0"/>
            </a:endParaRPr>
          </a:p>
        </p:txBody>
      </p:sp>
      <p:sp>
        <p:nvSpPr>
          <p:cNvPr id="24604" name="Rectangle 13"/>
          <p:cNvSpPr>
            <a:spLocks noChangeArrowheads="1"/>
          </p:cNvSpPr>
          <p:nvPr/>
        </p:nvSpPr>
        <p:spPr bwMode="auto">
          <a:xfrm>
            <a:off x="6011862" y="3454400"/>
            <a:ext cx="2952625" cy="1169551"/>
          </a:xfrm>
          <a:prstGeom prst="rect">
            <a:avLst/>
          </a:prstGeom>
          <a:noFill/>
          <a:ln w="9525">
            <a:noFill/>
            <a:miter lim="800000"/>
            <a:headEnd/>
            <a:tailEnd/>
          </a:ln>
        </p:spPr>
        <p:txBody>
          <a:bodyPr wrap="square">
            <a:spAutoFit/>
          </a:bodyPr>
          <a:lstStyle/>
          <a:p>
            <a:r>
              <a:rPr lang="es-ES" b="1" dirty="0" smtClean="0">
                <a:solidFill>
                  <a:srgbClr val="0070C0"/>
                </a:solidFill>
                <a:latin typeface="Helvetica" charset="0"/>
              </a:rPr>
              <a:t>49.003.263 €</a:t>
            </a:r>
            <a:endParaRPr lang="es-ES" b="1" dirty="0">
              <a:solidFill>
                <a:srgbClr val="0070C0"/>
              </a:solidFill>
              <a:latin typeface="Helvetica" charset="0"/>
            </a:endParaRPr>
          </a:p>
          <a:p>
            <a:r>
              <a:rPr lang="es-ES_tradnl" b="1" dirty="0" smtClean="0">
                <a:solidFill>
                  <a:srgbClr val="0766B2"/>
                </a:solidFill>
                <a:latin typeface="Helvetica" charset="0"/>
              </a:rPr>
              <a:t>Ingreso</a:t>
            </a:r>
            <a:r>
              <a:rPr lang="en-US" b="1" dirty="0" smtClean="0">
                <a:solidFill>
                  <a:srgbClr val="0766B2"/>
                </a:solidFill>
                <a:latin typeface="Helvetica" charset="0"/>
              </a:rPr>
              <a:t> </a:t>
            </a:r>
            <a:r>
              <a:rPr lang="es-ES_tradnl" b="1" dirty="0" smtClean="0">
                <a:solidFill>
                  <a:srgbClr val="0766B2"/>
                </a:solidFill>
                <a:latin typeface="Helvetica" charset="0"/>
              </a:rPr>
              <a:t>en</a:t>
            </a:r>
            <a:r>
              <a:rPr lang="en-US" b="1" dirty="0" smtClean="0">
                <a:solidFill>
                  <a:srgbClr val="0766B2"/>
                </a:solidFill>
                <a:latin typeface="Helvetica" charset="0"/>
              </a:rPr>
              <a:t> </a:t>
            </a:r>
            <a:r>
              <a:rPr lang="es-ES_tradnl" b="1" dirty="0" smtClean="0">
                <a:solidFill>
                  <a:srgbClr val="0766B2"/>
                </a:solidFill>
                <a:latin typeface="Helvetica" charset="0"/>
              </a:rPr>
              <a:t>Investigación</a:t>
            </a:r>
          </a:p>
          <a:p>
            <a:r>
              <a:rPr lang="en-US" sz="1600" dirty="0" smtClean="0">
                <a:latin typeface="Helvetica" charset="0"/>
              </a:rPr>
              <a:t>(2014)</a:t>
            </a:r>
            <a:endParaRPr lang="es-ES" sz="1600" dirty="0">
              <a:latin typeface="Helvetica" charset="0"/>
            </a:endParaRPr>
          </a:p>
          <a:p>
            <a:endParaRPr lang="es-ES" dirty="0"/>
          </a:p>
        </p:txBody>
      </p:sp>
      <p:sp>
        <p:nvSpPr>
          <p:cNvPr id="24605" name="Rectangle 7"/>
          <p:cNvSpPr>
            <a:spLocks noChangeArrowheads="1"/>
          </p:cNvSpPr>
          <p:nvPr/>
        </p:nvSpPr>
        <p:spPr bwMode="auto">
          <a:xfrm>
            <a:off x="5284788" y="5289550"/>
            <a:ext cx="3786187" cy="923330"/>
          </a:xfrm>
          <a:prstGeom prst="rect">
            <a:avLst/>
          </a:prstGeom>
          <a:noFill/>
          <a:ln w="9525">
            <a:noFill/>
            <a:miter lim="800000"/>
            <a:headEnd/>
            <a:tailEnd/>
          </a:ln>
        </p:spPr>
        <p:txBody>
          <a:bodyPr>
            <a:spAutoFit/>
          </a:bodyPr>
          <a:lstStyle/>
          <a:p>
            <a:r>
              <a:rPr lang="en-US" b="1" dirty="0" smtClean="0">
                <a:solidFill>
                  <a:srgbClr val="0766B2"/>
                </a:solidFill>
                <a:latin typeface="Helvetica" charset="0"/>
              </a:rPr>
              <a:t>2.164</a:t>
            </a:r>
            <a:endParaRPr lang="en-US" b="1" dirty="0">
              <a:solidFill>
                <a:srgbClr val="0766B2"/>
              </a:solidFill>
              <a:latin typeface="Helvetica" charset="0"/>
            </a:endParaRPr>
          </a:p>
          <a:p>
            <a:r>
              <a:rPr lang="es-ES" dirty="0" smtClean="0"/>
              <a:t>Empresas</a:t>
            </a:r>
            <a:r>
              <a:rPr lang="es-ES" dirty="0" smtClean="0">
                <a:solidFill>
                  <a:srgbClr val="FF0000"/>
                </a:solidFill>
              </a:rPr>
              <a:t> </a:t>
            </a:r>
            <a:r>
              <a:rPr lang="es-ES" b="1" dirty="0" smtClean="0">
                <a:solidFill>
                  <a:srgbClr val="0766B2"/>
                </a:solidFill>
                <a:latin typeface="Helvetica" charset="0"/>
              </a:rPr>
              <a:t>Patrocinadoras y colaboradoras.</a:t>
            </a:r>
            <a:r>
              <a:rPr lang="es-ES" b="1" dirty="0" smtClean="0">
                <a:solidFill>
                  <a:srgbClr val="FF0000"/>
                </a:solidFill>
                <a:latin typeface="Helvetica" charset="0"/>
              </a:rPr>
              <a:t> </a:t>
            </a:r>
          </a:p>
        </p:txBody>
      </p:sp>
      <p:sp>
        <p:nvSpPr>
          <p:cNvPr id="24607" name="2 Marcador de contenido"/>
          <p:cNvSpPr>
            <a:spLocks noGrp="1"/>
          </p:cNvSpPr>
          <p:nvPr>
            <p:ph idx="4294967295"/>
          </p:nvPr>
        </p:nvSpPr>
        <p:spPr>
          <a:xfrm>
            <a:off x="3233738" y="549275"/>
            <a:ext cx="4933950" cy="450850"/>
          </a:xfrm>
        </p:spPr>
        <p:txBody>
          <a:bodyPr/>
          <a:lstStyle/>
          <a:p>
            <a:pPr algn="r" eaLnBrk="1" hangingPunct="1">
              <a:spcBef>
                <a:spcPct val="0"/>
              </a:spcBef>
              <a:buFont typeface="Wingdings" pitchFamily="2" charset="2"/>
              <a:buNone/>
            </a:pPr>
            <a:r>
              <a:rPr lang="es-ES" dirty="0" smtClean="0"/>
              <a:t>Innovación</a:t>
            </a:r>
          </a:p>
        </p:txBody>
      </p:sp>
      <p:sp>
        <p:nvSpPr>
          <p:cNvPr id="42" name="Rectangle 7"/>
          <p:cNvSpPr>
            <a:spLocks noChangeArrowheads="1"/>
          </p:cNvSpPr>
          <p:nvPr/>
        </p:nvSpPr>
        <p:spPr bwMode="auto">
          <a:xfrm>
            <a:off x="769728" y="5151050"/>
            <a:ext cx="3786187" cy="923330"/>
          </a:xfrm>
          <a:prstGeom prst="rect">
            <a:avLst/>
          </a:prstGeom>
          <a:noFill/>
          <a:ln w="9525">
            <a:noFill/>
            <a:miter lim="800000"/>
            <a:headEnd/>
            <a:tailEnd/>
          </a:ln>
        </p:spPr>
        <p:txBody>
          <a:bodyPr>
            <a:spAutoFit/>
          </a:bodyPr>
          <a:lstStyle/>
          <a:p>
            <a:r>
              <a:rPr lang="es-ES" b="1" dirty="0" smtClean="0">
                <a:solidFill>
                  <a:srgbClr val="0766B2"/>
                </a:solidFill>
                <a:latin typeface="Helvetica" charset="0"/>
              </a:rPr>
              <a:t>20</a:t>
            </a:r>
            <a:endParaRPr lang="es-ES" b="1" dirty="0">
              <a:solidFill>
                <a:srgbClr val="0766B2"/>
              </a:solidFill>
              <a:latin typeface="Helvetica" charset="0"/>
            </a:endParaRPr>
          </a:p>
          <a:p>
            <a:r>
              <a:rPr lang="es-ES" dirty="0" smtClean="0">
                <a:latin typeface="Helvetica" charset="0"/>
              </a:rPr>
              <a:t>Centros de investigación de la red </a:t>
            </a:r>
            <a:r>
              <a:rPr lang="es-ES" b="1" dirty="0" smtClean="0">
                <a:solidFill>
                  <a:srgbClr val="0766B2"/>
                </a:solidFill>
                <a:latin typeface="Helvetica" charset="0"/>
              </a:rPr>
              <a:t>TECNIO</a:t>
            </a:r>
            <a:endParaRPr lang="es-ES" dirty="0"/>
          </a:p>
        </p:txBody>
      </p:sp>
      <p:sp>
        <p:nvSpPr>
          <p:cNvPr id="43" name="2 Marcador de contenido"/>
          <p:cNvSpPr txBox="1">
            <a:spLocks/>
          </p:cNvSpPr>
          <p:nvPr/>
        </p:nvSpPr>
        <p:spPr bwMode="auto">
          <a:xfrm>
            <a:off x="7955653" y="6472833"/>
            <a:ext cx="1116124" cy="364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ABE"/>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7ABE"/>
              </a:buClr>
              <a:buFont typeface="Arial" charset="0"/>
              <a:buChar char="•"/>
              <a:defRPr sz="1600">
                <a:solidFill>
                  <a:schemeClr val="tx1"/>
                </a:solidFill>
                <a:latin typeface="+mn-lt"/>
              </a:defRPr>
            </a:lvl2pPr>
            <a:lvl3pPr marL="1143000" indent="-228600" algn="l" rtl="0" eaLnBrk="0" fontAlgn="base" hangingPunct="0">
              <a:spcBef>
                <a:spcPct val="20000"/>
              </a:spcBef>
              <a:spcAft>
                <a:spcPct val="0"/>
              </a:spcAft>
              <a:buClr>
                <a:srgbClr val="007ABE"/>
              </a:buClr>
              <a:buFont typeface="Courier New" pitchFamily="49" charset="0"/>
              <a:buChar char="o"/>
              <a:defRPr sz="13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 typeface="Wingdings" pitchFamily="2" charset="2"/>
              <a:buNone/>
            </a:pPr>
            <a:r>
              <a:rPr lang="ca-ES" sz="1400" kern="0" dirty="0" smtClean="0"/>
              <a:t>2013-2014</a:t>
            </a:r>
            <a:endParaRPr lang="ca-ES" sz="1400" kern="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troUPC201112">
  <a:themeElements>
    <a:clrScheme name="modelUP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UPC">
      <a:majorFont>
        <a:latin typeface="Arial"/>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anchor="ctr">
        <a:spAutoFit/>
      </a:bodyPr>
      <a:lstStyle>
        <a:defPPr>
          <a:defRPr sz="3200" b="1" dirty="0" err="1">
            <a:solidFill>
              <a:srgbClr val="993366"/>
            </a:solidFill>
          </a:defRPr>
        </a:defPPr>
      </a:lstStyle>
    </a:spDef>
  </a:objectDefaults>
  <a:extraClrSchemeLst>
    <a:extraClrScheme>
      <a:clrScheme name="modelUP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UP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UP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UP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UP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UP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UP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UP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UP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UP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UP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UP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8794</TotalTime>
  <Words>567</Words>
  <Application>Microsoft Office PowerPoint</Application>
  <PresentationFormat>Presentació en pantalla (4:3)</PresentationFormat>
  <Paragraphs>181</Paragraphs>
  <Slides>19</Slides>
  <Notes>6</Notes>
  <HiddenSlides>0</HiddenSlides>
  <MMClips>0</MMClips>
  <ScaleCrop>false</ScaleCrop>
  <HeadingPairs>
    <vt:vector size="6" baseType="variant">
      <vt:variant>
        <vt:lpstr>Tipus de lletra utilitzats</vt:lpstr>
      </vt:variant>
      <vt:variant>
        <vt:i4>6</vt:i4>
      </vt:variant>
      <vt:variant>
        <vt:lpstr>Tema</vt:lpstr>
      </vt:variant>
      <vt:variant>
        <vt:i4>2</vt:i4>
      </vt:variant>
      <vt:variant>
        <vt:lpstr>Títols de les diapositives</vt:lpstr>
      </vt:variant>
      <vt:variant>
        <vt:i4>19</vt:i4>
      </vt:variant>
    </vt:vector>
  </HeadingPairs>
  <TitlesOfParts>
    <vt:vector size="27" baseType="lpstr">
      <vt:lpstr>宋体</vt:lpstr>
      <vt:lpstr>Arial</vt:lpstr>
      <vt:lpstr>Calibri</vt:lpstr>
      <vt:lpstr>Courier New</vt:lpstr>
      <vt:lpstr>Helvetica</vt:lpstr>
      <vt:lpstr>Wingdings</vt:lpstr>
      <vt:lpstr>Office Theme</vt:lpstr>
      <vt:lpstr>patroUPC201112</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BarcelonaTech Leading Technology</dc:title>
  <dc:creator>alaoeste</dc:creator>
  <cp:lastModifiedBy>UPC</cp:lastModifiedBy>
  <cp:revision>736</cp:revision>
  <cp:lastPrinted>2012-11-22T11:13:04Z</cp:lastPrinted>
  <dcterms:created xsi:type="dcterms:W3CDTF">2010-11-17T14:44:15Z</dcterms:created>
  <dcterms:modified xsi:type="dcterms:W3CDTF">2018-04-20T10:11:08Z</dcterms:modified>
</cp:coreProperties>
</file>